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 id="2578" r:id="rId22"/>
    <p:sldId id="2579" r:id="rId23"/>
    <p:sldId id="2580" r:id="rId24"/>
    <p:sldId id="25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rindle &amp; Herbie’s Big Adventure: Life Story Work Template" id="{892C9B81-7E24-4587-9789-31E4A3370862}">
          <p14:sldIdLst>
            <p14:sldId id="2561"/>
          </p14:sldIdLst>
        </p14:section>
        <p14:section name="Introduction" id="{7DBF8A2F-15C1-43FD-98F0-2596F7EA1F51}">
          <p14:sldIdLst>
            <p14:sldId id="2562"/>
            <p14:sldId id="2563"/>
            <p14:sldId id="2564"/>
            <p14:sldId id="2565"/>
          </p14:sldIdLst>
        </p14:section>
        <p14:section name="Case Study" id="{8127612C-5CCA-4DCA-8F74-54DCE5A5D9C9}">
          <p14:sldIdLst>
            <p14:sldId id="2566"/>
            <p14:sldId id="2567"/>
          </p14:sldIdLst>
        </p14:section>
        <p14:section name="Interactive Resources" id="{8950269F-0428-4448-A722-A9EBBD83E4B4}">
          <p14:sldIdLst>
            <p14:sldId id="2568"/>
            <p14:sldId id="2569"/>
          </p14:sldIdLst>
        </p14:section>
        <p14:section name="Life Story Sections" id="{F53C7307-9C13-41B7-9483-C6860C14968B}">
          <p14:sldIdLst>
            <p14:sldId id="2570"/>
            <p14:sldId id="2571"/>
            <p14:sldId id="2572"/>
            <p14:sldId id="2573"/>
            <p14:sldId id="2574"/>
            <p14:sldId id="2575"/>
            <p14:sldId id="2576"/>
            <p14:sldId id="2577"/>
            <p14:sldId id="2578"/>
            <p14:sldId id="2579"/>
          </p14:sldIdLst>
        </p14:section>
        <p14:section name="Appendix" id="{6A51F19C-1ADB-4AD8-92F0-87A91D1FB0C2}">
          <p14:sldIdLst>
            <p14:sldId id="2580"/>
            <p14:sldId id="25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3894A8-A3BA-4D8E-9021-0C0BCE421DC6}" v="24" dt="2025-10-12T17:19:27.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p:cViewPr>
        <p:scale>
          <a:sx n="100" d="100"/>
          <a:sy n="100" d="100"/>
        </p:scale>
        <p:origin x="-144"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A2361-9A0A-4742-9986-50DE502FB89A}" type="datetimeFigureOut">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4BD15-C42D-4F38-A8F8-143B13E8D0E2}" type="slidenum">
              <a:t>‹#›</a:t>
            </a:fld>
            <a:endParaRPr lang="en-US"/>
          </a:p>
        </p:txBody>
      </p:sp>
    </p:spTree>
    <p:extLst>
      <p:ext uri="{BB962C8B-B14F-4D97-AF65-F5344CB8AC3E}">
        <p14:creationId xmlns:p14="http://schemas.microsoft.com/office/powerpoint/2010/main" val="127064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2B06C829-F0D4-44A8-ABFF-28D4EAB717BD}" type="slidenum">
              <a:t>1</a:t>
            </a:fld>
            <a:endParaRPr lang="en-US"/>
          </a:p>
        </p:txBody>
      </p:sp>
    </p:spTree>
    <p:extLst>
      <p:ext uri="{BB962C8B-B14F-4D97-AF65-F5344CB8AC3E}">
        <p14:creationId xmlns:p14="http://schemas.microsoft.com/office/powerpoint/2010/main" val="87441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Am I?, My Early Days, My Birth Family, My Foster Family, My Adoption Story, My Life Now, My Feelings, My Memory Box, My Future</a:t>
            </a:r>
          </a:p>
        </p:txBody>
      </p:sp>
      <p:sp>
        <p:nvSpPr>
          <p:cNvPr id="4" name="Slide Number Placeholder 3"/>
          <p:cNvSpPr>
            <a:spLocks noGrp="1"/>
          </p:cNvSpPr>
          <p:nvPr>
            <p:ph type="sldNum" sz="quarter" idx="5"/>
          </p:nvPr>
        </p:nvSpPr>
        <p:spPr/>
        <p:txBody>
          <a:bodyPr/>
          <a:lstStyle/>
          <a:p>
            <a:fld id="{2B06C829-F0D4-44A8-ABFF-28D4EAB717BD}" type="slidenum">
              <a:t>10</a:t>
            </a:fld>
            <a:endParaRPr lang="en-US"/>
          </a:p>
        </p:txBody>
      </p:sp>
    </p:spTree>
    <p:extLst>
      <p:ext uri="{BB962C8B-B14F-4D97-AF65-F5344CB8AC3E}">
        <p14:creationId xmlns:p14="http://schemas.microsoft.com/office/powerpoint/2010/main" val="1461730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helps children explore their identity, including their name, birth date, personality traits, and favorite things. It sets the foundation for understanding who they are and what makes them unique. Social workers can use prompts and images to encourage children to share their likes, dislikes, and personal stories. This slide includes placeholders for descriptions, example images, and video ideas to guide the storytelling process.</a:t>
            </a:r>
          </a:p>
        </p:txBody>
      </p:sp>
      <p:sp>
        <p:nvSpPr>
          <p:cNvPr id="4" name="Slide Number Placeholder 3"/>
          <p:cNvSpPr>
            <a:spLocks noGrp="1"/>
          </p:cNvSpPr>
          <p:nvPr>
            <p:ph type="sldNum" sz="quarter" idx="5"/>
          </p:nvPr>
        </p:nvSpPr>
        <p:spPr/>
        <p:txBody>
          <a:bodyPr/>
          <a:lstStyle/>
          <a:p>
            <a:fld id="{2B06C829-F0D4-44A8-ABFF-28D4EAB717BD}" type="slidenum">
              <a:t>11</a:t>
            </a:fld>
            <a:endParaRPr lang="en-US"/>
          </a:p>
        </p:txBody>
      </p:sp>
    </p:spTree>
    <p:extLst>
      <p:ext uri="{BB962C8B-B14F-4D97-AF65-F5344CB8AC3E}">
        <p14:creationId xmlns:p14="http://schemas.microsoft.com/office/powerpoint/2010/main" val="332236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Children reflect on their early experiences, including where they lived, who cared for them, and key milestones. This section helps build continuity and context for their life journey. Social workers can use gentle prompts and visuals to help children recall early memories and understand their beginnings. The slide includes placeholders for descriptions, example images, and video ideas.</a:t>
            </a:r>
          </a:p>
        </p:txBody>
      </p:sp>
      <p:sp>
        <p:nvSpPr>
          <p:cNvPr id="4" name="Slide Number Placeholder 3"/>
          <p:cNvSpPr>
            <a:spLocks noGrp="1"/>
          </p:cNvSpPr>
          <p:nvPr>
            <p:ph type="sldNum" sz="quarter" idx="5"/>
          </p:nvPr>
        </p:nvSpPr>
        <p:spPr/>
        <p:txBody>
          <a:bodyPr/>
          <a:lstStyle/>
          <a:p>
            <a:fld id="{2B06C829-F0D4-44A8-ABFF-28D4EAB717BD}" type="slidenum">
              <a:t>12</a:t>
            </a:fld>
            <a:endParaRPr lang="en-US"/>
          </a:p>
        </p:txBody>
      </p:sp>
    </p:spTree>
    <p:extLst>
      <p:ext uri="{BB962C8B-B14F-4D97-AF65-F5344CB8AC3E}">
        <p14:creationId xmlns:p14="http://schemas.microsoft.com/office/powerpoint/2010/main" val="2449473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provides age-appropriate information about the child’s birth parents and family. It’s important to approach this with sensitivity and honesty, ensuring the child feels safe and supported. Social workers can use drawings, letters, and photos to help children connect with their birth family history. The slide includes placeholders for descriptions, example images, and video ideas.</a:t>
            </a:r>
          </a:p>
        </p:txBody>
      </p:sp>
      <p:sp>
        <p:nvSpPr>
          <p:cNvPr id="4" name="Slide Number Placeholder 3"/>
          <p:cNvSpPr>
            <a:spLocks noGrp="1"/>
          </p:cNvSpPr>
          <p:nvPr>
            <p:ph type="sldNum" sz="quarter" idx="5"/>
          </p:nvPr>
        </p:nvSpPr>
        <p:spPr/>
        <p:txBody>
          <a:bodyPr/>
          <a:lstStyle/>
          <a:p>
            <a:fld id="{2B06C829-F0D4-44A8-ABFF-28D4EAB717BD}" type="slidenum">
              <a:t>13</a:t>
            </a:fld>
            <a:endParaRPr lang="en-US"/>
          </a:p>
        </p:txBody>
      </p:sp>
    </p:spTree>
    <p:extLst>
      <p:ext uri="{BB962C8B-B14F-4D97-AF65-F5344CB8AC3E}">
        <p14:creationId xmlns:p14="http://schemas.microsoft.com/office/powerpoint/2010/main" val="4080255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Children share memories and routines from their time in foster care. This section highlights the positive experiences and relationships formed during this period. Social workers can include stories about activities like baking, fishing, and outings to help children remember and appreciate their foster carers. The slide includes placeholders for descriptions, example images, and video ideas.</a:t>
            </a:r>
          </a:p>
        </p:txBody>
      </p:sp>
      <p:sp>
        <p:nvSpPr>
          <p:cNvPr id="4" name="Slide Number Placeholder 3"/>
          <p:cNvSpPr>
            <a:spLocks noGrp="1"/>
          </p:cNvSpPr>
          <p:nvPr>
            <p:ph type="sldNum" sz="quarter" idx="5"/>
          </p:nvPr>
        </p:nvSpPr>
        <p:spPr/>
        <p:txBody>
          <a:bodyPr/>
          <a:lstStyle/>
          <a:p>
            <a:fld id="{2B06C829-F0D4-44A8-ABFF-28D4EAB717BD}" type="slidenum">
              <a:t>14</a:t>
            </a:fld>
            <a:endParaRPr lang="en-US"/>
          </a:p>
        </p:txBody>
      </p:sp>
    </p:spTree>
    <p:extLst>
      <p:ext uri="{BB962C8B-B14F-4D97-AF65-F5344CB8AC3E}">
        <p14:creationId xmlns:p14="http://schemas.microsoft.com/office/powerpoint/2010/main" val="2068266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explains how the child met their adoptive family and the key moments of their adoption journey. It celebrates the transition to a permanent, loving home. Social workers can use photos, celebration stories, and family traditions to help children feel secure and cherished. The slide includes placeholders for descriptions, example images, and video ideas.</a:t>
            </a:r>
          </a:p>
        </p:txBody>
      </p:sp>
      <p:sp>
        <p:nvSpPr>
          <p:cNvPr id="4" name="Slide Number Placeholder 3"/>
          <p:cNvSpPr>
            <a:spLocks noGrp="1"/>
          </p:cNvSpPr>
          <p:nvPr>
            <p:ph type="sldNum" sz="quarter" idx="5"/>
          </p:nvPr>
        </p:nvSpPr>
        <p:spPr/>
        <p:txBody>
          <a:bodyPr/>
          <a:lstStyle/>
          <a:p>
            <a:fld id="{2B06C829-F0D4-44A8-ABFF-28D4EAB717BD}" type="slidenum">
              <a:t>15</a:t>
            </a:fld>
            <a:endParaRPr lang="en-US"/>
          </a:p>
        </p:txBody>
      </p:sp>
    </p:spTree>
    <p:extLst>
      <p:ext uri="{BB962C8B-B14F-4D97-AF65-F5344CB8AC3E}">
        <p14:creationId xmlns:p14="http://schemas.microsoft.com/office/powerpoint/2010/main" val="412174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Children describe their current routines, hobbies, relationships, and school experiences. This section helps them feel grounded and recognize the stability in their lives. Social workers can encourage children to share what they enjoy and who they spend time with. The slide includes placeholders for descriptions, example images, and video ideas.</a:t>
            </a:r>
          </a:p>
        </p:txBody>
      </p:sp>
      <p:sp>
        <p:nvSpPr>
          <p:cNvPr id="4" name="Slide Number Placeholder 3"/>
          <p:cNvSpPr>
            <a:spLocks noGrp="1"/>
          </p:cNvSpPr>
          <p:nvPr>
            <p:ph type="sldNum" sz="quarter" idx="5"/>
          </p:nvPr>
        </p:nvSpPr>
        <p:spPr/>
        <p:txBody>
          <a:bodyPr/>
          <a:lstStyle/>
          <a:p>
            <a:fld id="{2B06C829-F0D4-44A8-ABFF-28D4EAB717BD}" type="slidenum">
              <a:t>16</a:t>
            </a:fld>
            <a:endParaRPr lang="en-US"/>
          </a:p>
        </p:txBody>
      </p:sp>
    </p:spTree>
    <p:extLst>
      <p:ext uri="{BB962C8B-B14F-4D97-AF65-F5344CB8AC3E}">
        <p14:creationId xmlns:p14="http://schemas.microsoft.com/office/powerpoint/2010/main" val="2210582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allows children to express their emotions and reflections. Using feeling faces, drawings, and stories, social workers can help children identify and understand their feelings. It’s a therapeutic space for emotional exploration and validation. The slide includes placeholders for descriptions, example images, and video ideas.</a:t>
            </a:r>
          </a:p>
        </p:txBody>
      </p:sp>
      <p:sp>
        <p:nvSpPr>
          <p:cNvPr id="4" name="Slide Number Placeholder 3"/>
          <p:cNvSpPr>
            <a:spLocks noGrp="1"/>
          </p:cNvSpPr>
          <p:nvPr>
            <p:ph type="sldNum" sz="quarter" idx="5"/>
          </p:nvPr>
        </p:nvSpPr>
        <p:spPr/>
        <p:txBody>
          <a:bodyPr/>
          <a:lstStyle/>
          <a:p>
            <a:fld id="{2B06C829-F0D4-44A8-ABFF-28D4EAB717BD}" type="slidenum">
              <a:t>17</a:t>
            </a:fld>
            <a:endParaRPr lang="en-US"/>
          </a:p>
        </p:txBody>
      </p:sp>
    </p:spTree>
    <p:extLst>
      <p:ext uri="{BB962C8B-B14F-4D97-AF65-F5344CB8AC3E}">
        <p14:creationId xmlns:p14="http://schemas.microsoft.com/office/powerpoint/2010/main" val="4057835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Children list keepsakes, photos, letters, and certificates from each life stage. This section helps preserve important memories and provides a tangible connection to their journey. Social workers can guide children in selecting meaningful items and explaining their significance. The slide includes placeholders for descriptions, example images, and video ideas.</a:t>
            </a:r>
          </a:p>
        </p:txBody>
      </p:sp>
      <p:sp>
        <p:nvSpPr>
          <p:cNvPr id="4" name="Slide Number Placeholder 3"/>
          <p:cNvSpPr>
            <a:spLocks noGrp="1"/>
          </p:cNvSpPr>
          <p:nvPr>
            <p:ph type="sldNum" sz="quarter" idx="5"/>
          </p:nvPr>
        </p:nvSpPr>
        <p:spPr/>
        <p:txBody>
          <a:bodyPr/>
          <a:lstStyle/>
          <a:p>
            <a:fld id="{2B06C829-F0D4-44A8-ABFF-28D4EAB717BD}" type="slidenum">
              <a:t>18</a:t>
            </a:fld>
            <a:endParaRPr lang="en-US"/>
          </a:p>
        </p:txBody>
      </p:sp>
    </p:spTree>
    <p:extLst>
      <p:ext uri="{BB962C8B-B14F-4D97-AF65-F5344CB8AC3E}">
        <p14:creationId xmlns:p14="http://schemas.microsoft.com/office/powerpoint/2010/main" val="1815425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Children share their hopes, dreams, and messages from adoptive parents and social workers. This section encourages optimism and goal-setting. Social workers can help children visualize their future and feel supported in their aspirations. The slide includes placeholders for descriptions, example images, and video ideas.</a:t>
            </a:r>
          </a:p>
        </p:txBody>
      </p:sp>
      <p:sp>
        <p:nvSpPr>
          <p:cNvPr id="4" name="Slide Number Placeholder 3"/>
          <p:cNvSpPr>
            <a:spLocks noGrp="1"/>
          </p:cNvSpPr>
          <p:nvPr>
            <p:ph type="sldNum" sz="quarter" idx="5"/>
          </p:nvPr>
        </p:nvSpPr>
        <p:spPr/>
        <p:txBody>
          <a:bodyPr/>
          <a:lstStyle/>
          <a:p>
            <a:fld id="{2B06C829-F0D4-44A8-ABFF-28D4EAB717BD}" type="slidenum">
              <a:t>19</a:t>
            </a:fld>
            <a:endParaRPr lang="en-US"/>
          </a:p>
        </p:txBody>
      </p:sp>
    </p:spTree>
    <p:extLst>
      <p:ext uri="{BB962C8B-B14F-4D97-AF65-F5344CB8AC3E}">
        <p14:creationId xmlns:p14="http://schemas.microsoft.com/office/powerpoint/2010/main" val="303443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Life Story Work, Practical Guidance for Social Workers, Age-Appropriate Language Examples</a:t>
            </a:r>
          </a:p>
        </p:txBody>
      </p:sp>
      <p:sp>
        <p:nvSpPr>
          <p:cNvPr id="4" name="Slide Number Placeholder 3"/>
          <p:cNvSpPr>
            <a:spLocks noGrp="1"/>
          </p:cNvSpPr>
          <p:nvPr>
            <p:ph type="sldNum" sz="quarter" idx="5"/>
          </p:nvPr>
        </p:nvSpPr>
        <p:spPr/>
        <p:txBody>
          <a:bodyPr/>
          <a:lstStyle/>
          <a:p>
            <a:fld id="{2B06C829-F0D4-44A8-ABFF-28D4EAB717BD}" type="slidenum">
              <a:t>2</a:t>
            </a:fld>
            <a:endParaRPr lang="en-US"/>
          </a:p>
        </p:txBody>
      </p:sp>
    </p:spTree>
    <p:extLst>
      <p:ext uri="{BB962C8B-B14F-4D97-AF65-F5344CB8AC3E}">
        <p14:creationId xmlns:p14="http://schemas.microsoft.com/office/powerpoint/2010/main" val="597537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Full Example Image Index (Landscape)</a:t>
            </a:r>
          </a:p>
        </p:txBody>
      </p:sp>
      <p:sp>
        <p:nvSpPr>
          <p:cNvPr id="4" name="Slide Number Placeholder 3"/>
          <p:cNvSpPr>
            <a:spLocks noGrp="1"/>
          </p:cNvSpPr>
          <p:nvPr>
            <p:ph type="sldNum" sz="quarter" idx="5"/>
          </p:nvPr>
        </p:nvSpPr>
        <p:spPr/>
        <p:txBody>
          <a:bodyPr/>
          <a:lstStyle/>
          <a:p>
            <a:fld id="{2B06C829-F0D4-44A8-ABFF-28D4EAB717BD}" type="slidenum">
              <a:t>20</a:t>
            </a:fld>
            <a:endParaRPr lang="en-US"/>
          </a:p>
        </p:txBody>
      </p:sp>
    </p:spTree>
    <p:extLst>
      <p:ext uri="{BB962C8B-B14F-4D97-AF65-F5344CB8AC3E}">
        <p14:creationId xmlns:p14="http://schemas.microsoft.com/office/powerpoint/2010/main" val="1777334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appendix lists all 70 example image prompts grouped by section. Each prompt is designed to help social workers visualize and generate relevant images for Life Story Work. The prompts cover a wide range of scenarios, from playful moments to emotional reflections, ensuring comprehensive support for storytelling. Social workers can use these prompts to guide image selection or AI generation, enhancing the visual appeal and emotional resonance of the child’s life story.</a:t>
            </a:r>
          </a:p>
        </p:txBody>
      </p:sp>
      <p:sp>
        <p:nvSpPr>
          <p:cNvPr id="4" name="Slide Number Placeholder 3"/>
          <p:cNvSpPr>
            <a:spLocks noGrp="1"/>
          </p:cNvSpPr>
          <p:nvPr>
            <p:ph type="sldNum" sz="quarter" idx="5"/>
          </p:nvPr>
        </p:nvSpPr>
        <p:spPr/>
        <p:txBody>
          <a:bodyPr/>
          <a:lstStyle/>
          <a:p>
            <a:fld id="{2B06C829-F0D4-44A8-ABFF-28D4EAB717BD}" type="slidenum">
              <a:t>21</a:t>
            </a:fld>
            <a:endParaRPr lang="en-US"/>
          </a:p>
        </p:txBody>
      </p:sp>
    </p:spTree>
    <p:extLst>
      <p:ext uri="{BB962C8B-B14F-4D97-AF65-F5344CB8AC3E}">
        <p14:creationId xmlns:p14="http://schemas.microsoft.com/office/powerpoint/2010/main" val="1277426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Life Story Work is a therapeutic and developmental tool designed to help children in care understand their personal history, embrace their present circumstances, and envision a hopeful future. It provides a structured way for children to explore their identity, relationships, and experiences through storytelling, imagery, and reflection. For social workers, carers, and adoptive parents, Life Story Work offers a compassionate framework to support children’s emotional resilience and sense of belonging. This presentation introduces the purpose and benefits of Life Story Work, emphasizing its role in building trust, validating emotions, and fostering meaningful connections.</a:t>
            </a:r>
          </a:p>
        </p:txBody>
      </p:sp>
      <p:sp>
        <p:nvSpPr>
          <p:cNvPr id="4" name="Slide Number Placeholder 3"/>
          <p:cNvSpPr>
            <a:spLocks noGrp="1"/>
          </p:cNvSpPr>
          <p:nvPr>
            <p:ph type="sldNum" sz="quarter" idx="5"/>
          </p:nvPr>
        </p:nvSpPr>
        <p:spPr/>
        <p:txBody>
          <a:bodyPr/>
          <a:lstStyle/>
          <a:p>
            <a:fld id="{2B06C829-F0D4-44A8-ABFF-28D4EAB717BD}" type="slidenum">
              <a:t>3</a:t>
            </a:fld>
            <a:endParaRPr lang="en-US"/>
          </a:p>
        </p:txBody>
      </p:sp>
    </p:spTree>
    <p:extLst>
      <p:ext uri="{BB962C8B-B14F-4D97-AF65-F5344CB8AC3E}">
        <p14:creationId xmlns:p14="http://schemas.microsoft.com/office/powerpoint/2010/main" val="2251226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Social workers play a vital role in facilitating Life Story Work. Practical tips include using age-appropriate language and visuals, encouraging creativity through drawings and photos, validating children's feelings, and involving carers in storytelling activities. It’s important to create a safe and supportive environment where children feel comfortable expressing themselves. Social workers should also be mindful of the child’s emotional readiness and pace the sessions accordingly. This slide provides actionable advice to help professionals navigate common challenges and ensure the process is both therapeutic and empowering.</a:t>
            </a:r>
          </a:p>
        </p:txBody>
      </p:sp>
      <p:sp>
        <p:nvSpPr>
          <p:cNvPr id="4" name="Slide Number Placeholder 3"/>
          <p:cNvSpPr>
            <a:spLocks noGrp="1"/>
          </p:cNvSpPr>
          <p:nvPr>
            <p:ph type="sldNum" sz="quarter" idx="5"/>
          </p:nvPr>
        </p:nvSpPr>
        <p:spPr/>
        <p:txBody>
          <a:bodyPr/>
          <a:lstStyle/>
          <a:p>
            <a:fld id="{2B06C829-F0D4-44A8-ABFF-28D4EAB717BD}" type="slidenum">
              <a:t>4</a:t>
            </a:fld>
            <a:endParaRPr lang="en-US"/>
          </a:p>
        </p:txBody>
      </p:sp>
    </p:spTree>
    <p:extLst>
      <p:ext uri="{BB962C8B-B14F-4D97-AF65-F5344CB8AC3E}">
        <p14:creationId xmlns:p14="http://schemas.microsoft.com/office/powerpoint/2010/main" val="33162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Using sensitive and age-appropriate language is crucial in Life Story Work. For example, instead of saying 'Your parents abandoned you,' a more compassionate phrase would be 'Your parents couldn’t look after you because they were poorly.' Similarly, replacing 'You were taken away' with 'We wanted to make sure you were safe and cared for' helps maintain a nurturing tone. These examples guide social workers in framing difficult topics in a way that is understandable and emotionally safe for young children. The goal is to communicate truthfully while preserving the child’s sense of security and dignity.</a:t>
            </a:r>
          </a:p>
        </p:txBody>
      </p:sp>
      <p:sp>
        <p:nvSpPr>
          <p:cNvPr id="4" name="Slide Number Placeholder 3"/>
          <p:cNvSpPr>
            <a:spLocks noGrp="1"/>
          </p:cNvSpPr>
          <p:nvPr>
            <p:ph type="sldNum" sz="quarter" idx="5"/>
          </p:nvPr>
        </p:nvSpPr>
        <p:spPr/>
        <p:txBody>
          <a:bodyPr/>
          <a:lstStyle/>
          <a:p>
            <a:fld id="{2B06C829-F0D4-44A8-ABFF-28D4EAB717BD}" type="slidenum">
              <a:t>5</a:t>
            </a:fld>
            <a:endParaRPr lang="en-US"/>
          </a:p>
        </p:txBody>
      </p:sp>
    </p:spTree>
    <p:extLst>
      <p:ext uri="{BB962C8B-B14F-4D97-AF65-F5344CB8AC3E}">
        <p14:creationId xmlns:p14="http://schemas.microsoft.com/office/powerpoint/2010/main" val="150491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Case Study: Herbie &amp; Brindle</a:t>
            </a:r>
          </a:p>
        </p:txBody>
      </p:sp>
      <p:sp>
        <p:nvSpPr>
          <p:cNvPr id="4" name="Slide Number Placeholder 3"/>
          <p:cNvSpPr>
            <a:spLocks noGrp="1"/>
          </p:cNvSpPr>
          <p:nvPr>
            <p:ph type="sldNum" sz="quarter" idx="5"/>
          </p:nvPr>
        </p:nvSpPr>
        <p:spPr/>
        <p:txBody>
          <a:bodyPr/>
          <a:lstStyle/>
          <a:p>
            <a:fld id="{2B06C829-F0D4-44A8-ABFF-28D4EAB717BD}" type="slidenum">
              <a:t>6</a:t>
            </a:fld>
            <a:endParaRPr lang="en-US"/>
          </a:p>
        </p:txBody>
      </p:sp>
    </p:spTree>
    <p:extLst>
      <p:ext uri="{BB962C8B-B14F-4D97-AF65-F5344CB8AC3E}">
        <p14:creationId xmlns:p14="http://schemas.microsoft.com/office/powerpoint/2010/main" val="335449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Herbie and Brindle’s story illustrates the transformative power of Life Story Work. After their parents were hospitalized due to an accident, the brothers were placed in foster care. Their foster carers introduced them to baking and fishing, creating new positive memories. Eventually, Herbie and Brindle met their adoptive family and celebrated their new beginning with balloons and cake. This case study highlights how structured storytelling and supportive relationships can help children process trauma, build identity, and feel valued. It serves as a practical example for social workers to understand the emotional journey and milestones involved in Life Story Work.</a:t>
            </a:r>
          </a:p>
        </p:txBody>
      </p:sp>
      <p:sp>
        <p:nvSpPr>
          <p:cNvPr id="4" name="Slide Number Placeholder 3"/>
          <p:cNvSpPr>
            <a:spLocks noGrp="1"/>
          </p:cNvSpPr>
          <p:nvPr>
            <p:ph type="sldNum" sz="quarter" idx="5"/>
          </p:nvPr>
        </p:nvSpPr>
        <p:spPr/>
        <p:txBody>
          <a:bodyPr/>
          <a:lstStyle/>
          <a:p>
            <a:fld id="{2B06C829-F0D4-44A8-ABFF-28D4EAB717BD}" type="slidenum">
              <a:t>7</a:t>
            </a:fld>
            <a:endParaRPr lang="en-US"/>
          </a:p>
        </p:txBody>
      </p:sp>
    </p:spTree>
    <p:extLst>
      <p:ext uri="{BB962C8B-B14F-4D97-AF65-F5344CB8AC3E}">
        <p14:creationId xmlns:p14="http://schemas.microsoft.com/office/powerpoint/2010/main" val="1556020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Accessing Templates and Tutorials</a:t>
            </a:r>
          </a:p>
        </p:txBody>
      </p:sp>
      <p:sp>
        <p:nvSpPr>
          <p:cNvPr id="4" name="Slide Number Placeholder 3"/>
          <p:cNvSpPr>
            <a:spLocks noGrp="1"/>
          </p:cNvSpPr>
          <p:nvPr>
            <p:ph type="sldNum" sz="quarter" idx="5"/>
          </p:nvPr>
        </p:nvSpPr>
        <p:spPr/>
        <p:txBody>
          <a:bodyPr/>
          <a:lstStyle/>
          <a:p>
            <a:fld id="{2B06C829-F0D4-44A8-ABFF-28D4EAB717BD}" type="slidenum">
              <a:t>8</a:t>
            </a:fld>
            <a:endParaRPr lang="en-US"/>
          </a:p>
        </p:txBody>
      </p:sp>
    </p:spTree>
    <p:extLst>
      <p:ext uri="{BB962C8B-B14F-4D97-AF65-F5344CB8AC3E}">
        <p14:creationId xmlns:p14="http://schemas.microsoft.com/office/powerpoint/2010/main" val="3000415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To support social workers and carers, interactive resources are available via QR codes and online links. These include downloadable templates for Life Story Work, video tutorials demonstrating best practices, and access to a resource library hosted on ailifestorywork.co.uk. These tools are designed to make implementation easier and more effective, offering step-by-step guidance and examples. By integrating digital resources into the presentation, professionals can quickly access materials that enhance their practice and provide children with engaging and personalized storytelling experiences.</a:t>
            </a:r>
          </a:p>
        </p:txBody>
      </p:sp>
      <p:sp>
        <p:nvSpPr>
          <p:cNvPr id="4" name="Slide Number Placeholder 3"/>
          <p:cNvSpPr>
            <a:spLocks noGrp="1"/>
          </p:cNvSpPr>
          <p:nvPr>
            <p:ph type="sldNum" sz="quarter" idx="5"/>
          </p:nvPr>
        </p:nvSpPr>
        <p:spPr/>
        <p:txBody>
          <a:bodyPr/>
          <a:lstStyle/>
          <a:p>
            <a:fld id="{2B06C829-F0D4-44A8-ABFF-28D4EAB717BD}" type="slidenum">
              <a:t>9</a:t>
            </a:fld>
            <a:endParaRPr lang="en-US"/>
          </a:p>
        </p:txBody>
      </p:sp>
    </p:spTree>
    <p:extLst>
      <p:ext uri="{BB962C8B-B14F-4D97-AF65-F5344CB8AC3E}">
        <p14:creationId xmlns:p14="http://schemas.microsoft.com/office/powerpoint/2010/main" val="3213507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1CBB8E81-5147-5506-5F4B-DBC0E7AF26E1}"/>
              </a:ext>
              <a:ext uri="{C183D7F6-B498-43B3-948B-1728B52AA6E4}">
                <adec:decorative xmlns:adec="http://schemas.microsoft.com/office/drawing/2017/decorative" val="1"/>
              </a:ext>
            </a:extLst>
          </p:cNvPr>
          <p:cNvCxnSpPr>
            <a:cxnSpLocks/>
          </p:cNvCxnSpPr>
          <p:nvPr/>
        </p:nvCxnSpPr>
        <p:spPr>
          <a:xfrm>
            <a:off x="11506200" y="637890"/>
            <a:ext cx="0" cy="557241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852B95-CFB8-EEBE-3973-7363B361118A}"/>
              </a:ext>
              <a:ext uri="{C183D7F6-B498-43B3-948B-1728B52AA6E4}">
                <adec:decorative xmlns:adec="http://schemas.microsoft.com/office/drawing/2017/decorative" val="1"/>
              </a:ext>
            </a:extLst>
          </p:cNvPr>
          <p:cNvCxnSpPr>
            <a:cxnSpLocks/>
          </p:cNvCxnSpPr>
          <p:nvPr/>
        </p:nvCxnSpPr>
        <p:spPr>
          <a:xfrm>
            <a:off x="696332" y="768924"/>
            <a:ext cx="0" cy="480060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F1A205B3-F30A-B2B0-2AFF-593443D32773}"/>
              </a:ext>
              <a:ext uri="{C183D7F6-B498-43B3-948B-1728B52AA6E4}">
                <adec:decorative xmlns:adec="http://schemas.microsoft.com/office/drawing/2017/decorative" val="0"/>
              </a:ext>
            </a:extLst>
          </p:cNvPr>
          <p:cNvSpPr>
            <a:spLocks noGrp="1"/>
          </p:cNvSpPr>
          <p:nvPr>
            <p:ph type="pic" sz="quarter" idx="14" hasCustomPrompt="1"/>
          </p:nvPr>
        </p:nvSpPr>
        <p:spPr>
          <a:xfrm>
            <a:off x="5503863" y="1354138"/>
            <a:ext cx="5322887" cy="4481512"/>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914400" y="831992"/>
            <a:ext cx="5897880" cy="4258956"/>
          </a:xfrm>
          <a:solidFill>
            <a:schemeClr val="bg2"/>
          </a:solidFill>
        </p:spPr>
        <p:txBody>
          <a:bodyPr lIns="182880" rIns="228600" bIns="91440" anchor="b">
            <a:normAutofit/>
          </a:bodyPr>
          <a:lstStyle>
            <a:lvl1pPr algn="r">
              <a:lnSpc>
                <a:spcPct val="80000"/>
              </a:lnSpc>
              <a:defRPr sz="72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605431" y="5372809"/>
            <a:ext cx="2364946" cy="909119"/>
          </a:xfrm>
          <a:solidFill>
            <a:schemeClr val="bg2"/>
          </a:solidFill>
        </p:spPr>
        <p:txBody>
          <a:bodyPr vert="horz" lIns="91440" tIns="45720" rIns="91440" bIns="45720" rtlCol="0" anchor="b">
            <a:normAutofit/>
          </a:bodyPr>
          <a:lstStyle>
            <a:lvl1pPr marL="0" indent="0">
              <a:lnSpc>
                <a:spcPct val="100000"/>
              </a:lnSpc>
              <a:buNone/>
              <a:defRPr lang="en-US" sz="1600" cap="all" baseline="0" dirty="0">
                <a:solidFill>
                  <a:schemeClr val="accent3">
                    <a:lumMod val="75000"/>
                  </a:schemeClr>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547529" y="612251"/>
            <a:ext cx="2070397" cy="518965"/>
          </a:xfrm>
          <a:solidFill>
            <a:schemeClr val="bg2"/>
          </a:solidFill>
        </p:spPr>
        <p:txBody>
          <a:bodyPr anchor="t"/>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897326" y="5229935"/>
            <a:ext cx="1223795" cy="365125"/>
          </a:xfrm>
          <a:solidFill>
            <a:schemeClr val="bg2"/>
          </a:solidFill>
        </p:spPr>
        <p:txBody>
          <a:bodyPr rIns="182880"/>
          <a:lstStyle/>
          <a:p>
            <a:fld id="{F695BADC-4FD4-44DC-8CD5-A8F9C57A8D9D}" type="datetime1">
              <a:rPr lang="en-US" smtClean="0"/>
              <a:t>10/12/2025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01400" y="6029866"/>
            <a:ext cx="461438"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89762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28700"/>
            <a:ext cx="0" cy="4805172"/>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137159" y="338329"/>
            <a:ext cx="9197667" cy="4743474"/>
          </a:xfrm>
          <a:noFill/>
        </p:spPr>
        <p:txBody>
          <a:bodyPr vert="horz" lIns="91440" tIns="45720" rIns="91440" bIns="137160" rtlCol="0" anchor="t">
            <a:normAutofit/>
          </a:bodyPr>
          <a:lstStyle>
            <a:lvl1pPr>
              <a:lnSpc>
                <a:spcPct val="80000"/>
              </a:lnSpc>
              <a:defRPr lang="en-US" sz="11500" spc="-100" baseline="0" dirty="0">
                <a:solidFill>
                  <a:schemeClr val="bg2">
                    <a:lumMod val="75000"/>
                  </a:schemeClr>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584851" y="5486400"/>
            <a:ext cx="3834743" cy="771684"/>
          </a:xfrm>
        </p:spPr>
        <p:txBody>
          <a:bodyPr vert="horz" lIns="91440" tIns="45720" rIns="91440" bIns="45720" rtlCol="0" anchor="b">
            <a:normAutofit/>
          </a:bodyPr>
          <a:lstStyle>
            <a:lvl1pPr marL="0" indent="0">
              <a:buNone/>
              <a:defRPr lang="en-US" sz="1600" cap="all" spc="100" baseline="0" dirty="0">
                <a:solidFill>
                  <a:schemeClr val="accent1"/>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334826" y="463480"/>
            <a:ext cx="2287073" cy="549316"/>
          </a:xfrm>
          <a:noFill/>
        </p:spPr>
        <p:txBody>
          <a:bodyPr/>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noFill/>
        </p:spPr>
        <p:txBody>
          <a:bodyPr/>
          <a:lstStyle/>
          <a:p>
            <a:fld id="{93C8270A-2846-4BCB-A403-59E7E90A2BA8}" type="datetime1">
              <a:rPr lang="en-US" smtClean="0"/>
              <a:t>10/12/2025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54433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3069F5-8FDE-3652-E906-3619BF9A5D9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B286"/>
              </a:solidFill>
            </a:endParaRPr>
          </a:p>
        </p:txBody>
      </p:sp>
      <p:cxnSp>
        <p:nvCxnSpPr>
          <p:cNvPr id="8" name="Straight Connector 7">
            <a:extLst>
              <a:ext uri="{FF2B5EF4-FFF2-40B4-BE49-F238E27FC236}">
                <a16:creationId xmlns:a16="http://schemas.microsoft.com/office/drawing/2014/main" id="{7F3E913D-4F8E-6F1A-DB89-A9E5CB7D266C}"/>
              </a:ext>
              <a:ext uri="{C183D7F6-B498-43B3-948B-1728B52AA6E4}">
                <adec:decorative xmlns:adec="http://schemas.microsoft.com/office/drawing/2017/decorative" val="1"/>
              </a:ext>
            </a:extLst>
          </p:cNvPr>
          <p:cNvCxnSpPr>
            <a:cxnSpLocks/>
          </p:cNvCxnSpPr>
          <p:nvPr/>
        </p:nvCxnSpPr>
        <p:spPr>
          <a:xfrm flipH="1">
            <a:off x="926297" y="6172185"/>
            <a:ext cx="10326757" cy="0"/>
          </a:xfrm>
          <a:prstGeom prst="line">
            <a:avLst/>
          </a:prstGeom>
          <a:ln w="12700">
            <a:solidFill>
              <a:schemeClr val="bg2">
                <a:alpha val="47000"/>
              </a:schemeClr>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15478846-46FB-2BEE-98D6-C903223E25CA}"/>
              </a:ext>
            </a:extLst>
          </p:cNvPr>
          <p:cNvSpPr>
            <a:spLocks noGrp="1"/>
          </p:cNvSpPr>
          <p:nvPr>
            <p:ph type="title" hasCustomPrompt="1"/>
          </p:nvPr>
        </p:nvSpPr>
        <p:spPr>
          <a:xfrm>
            <a:off x="128016" y="365760"/>
            <a:ext cx="11534790" cy="5525653"/>
          </a:xfrm>
          <a:noFill/>
        </p:spPr>
        <p:txBody>
          <a:bodyPr anchor="t">
            <a:normAutofit/>
          </a:bodyPr>
          <a:lstStyle>
            <a:lvl1pPr>
              <a:defRPr sz="11500" baseline="0">
                <a:ln>
                  <a:solidFill>
                    <a:schemeClr val="bg1"/>
                  </a:solidFill>
                </a:ln>
                <a:solidFill>
                  <a:schemeClr val="accent1"/>
                </a:solidFill>
              </a:defRPr>
            </a:lvl1pPr>
          </a:lstStyle>
          <a:p>
            <a:r>
              <a:rPr lang="en-US" dirty="0"/>
              <a:t>Section Header</a:t>
            </a:r>
          </a:p>
        </p:txBody>
      </p:sp>
      <p:sp>
        <p:nvSpPr>
          <p:cNvPr id="5" name="Footer Placeholder 4">
            <a:extLst>
              <a:ext uri="{FF2B5EF4-FFF2-40B4-BE49-F238E27FC236}">
                <a16:creationId xmlns:a16="http://schemas.microsoft.com/office/drawing/2014/main" id="{37A8544F-8D58-BFED-5A2B-2F718BA6F4F4}"/>
              </a:ext>
            </a:extLst>
          </p:cNvPr>
          <p:cNvSpPr>
            <a:spLocks noGrp="1"/>
          </p:cNvSpPr>
          <p:nvPr>
            <p:ph type="ftr" sz="quarter" idx="11"/>
          </p:nvPr>
        </p:nvSpPr>
        <p:spPr>
          <a:solidFill>
            <a:schemeClr val="accent1"/>
          </a:solidFill>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AB70139D-4890-4E0D-B3FD-098A02AB4ADF}"/>
              </a:ext>
            </a:extLst>
          </p:cNvPr>
          <p:cNvSpPr>
            <a:spLocks noGrp="1"/>
          </p:cNvSpPr>
          <p:nvPr>
            <p:ph type="dt" sz="half" idx="10"/>
          </p:nvPr>
        </p:nvSpPr>
        <p:spPr>
          <a:solidFill>
            <a:schemeClr val="accent1"/>
          </a:solidFill>
        </p:spPr>
        <p:txBody>
          <a:bodyPr/>
          <a:lstStyle>
            <a:lvl1pPr>
              <a:defRPr>
                <a:solidFill>
                  <a:schemeClr val="bg1"/>
                </a:solidFill>
              </a:defRPr>
            </a:lvl1pPr>
          </a:lstStyle>
          <a:p>
            <a:fld id="{F205D05A-BA39-4B06-B20A-BF32BF994A68}" type="datetime1">
              <a:rPr lang="en-US" smtClean="0"/>
              <a:t>10/12/2025</a:t>
            </a:fld>
            <a:endParaRPr lang="en-US"/>
          </a:p>
        </p:txBody>
      </p:sp>
      <p:sp>
        <p:nvSpPr>
          <p:cNvPr id="6" name="Slide Number Placeholder 5">
            <a:extLst>
              <a:ext uri="{FF2B5EF4-FFF2-40B4-BE49-F238E27FC236}">
                <a16:creationId xmlns:a16="http://schemas.microsoft.com/office/drawing/2014/main" id="{BA1CD1DB-3989-A34F-B5F7-DF66E018CF83}"/>
              </a:ext>
            </a:extLst>
          </p:cNvPr>
          <p:cNvSpPr>
            <a:spLocks noGrp="1"/>
          </p:cNvSpPr>
          <p:nvPr>
            <p:ph type="sldNum" sz="quarter" idx="12"/>
          </p:nvPr>
        </p:nvSpPr>
        <p:spPr>
          <a:solidFill>
            <a:schemeClr val="accent1"/>
          </a:solidFill>
        </p:spPr>
        <p:txBody>
          <a:bodyPr/>
          <a:lstStyle>
            <a:lvl1pPr>
              <a:defRPr>
                <a:solidFill>
                  <a:schemeClr val="bg1"/>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073479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3069F5-8FDE-3652-E906-3619BF9A5D9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B286"/>
              </a:solidFill>
            </a:endParaRPr>
          </a:p>
        </p:txBody>
      </p:sp>
      <p:cxnSp>
        <p:nvCxnSpPr>
          <p:cNvPr id="8" name="Straight Connector 7">
            <a:extLst>
              <a:ext uri="{FF2B5EF4-FFF2-40B4-BE49-F238E27FC236}">
                <a16:creationId xmlns:a16="http://schemas.microsoft.com/office/drawing/2014/main" id="{7F3E913D-4F8E-6F1A-DB89-A9E5CB7D266C}"/>
              </a:ext>
              <a:ext uri="{C183D7F6-B498-43B3-948B-1728B52AA6E4}">
                <adec:decorative xmlns:adec="http://schemas.microsoft.com/office/drawing/2017/decorative" val="1"/>
              </a:ext>
            </a:extLst>
          </p:cNvPr>
          <p:cNvCxnSpPr>
            <a:cxnSpLocks/>
          </p:cNvCxnSpPr>
          <p:nvPr/>
        </p:nvCxnSpPr>
        <p:spPr>
          <a:xfrm>
            <a:off x="11506200" y="868362"/>
            <a:ext cx="0" cy="5270021"/>
          </a:xfrm>
          <a:prstGeom prst="line">
            <a:avLst/>
          </a:prstGeom>
          <a:ln w="12700">
            <a:solidFill>
              <a:schemeClr val="bg2">
                <a:alpha val="47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8907FF6-0445-6CA3-7211-D4B7444D7BC9}"/>
              </a:ext>
            </a:extLst>
          </p:cNvPr>
          <p:cNvSpPr>
            <a:spLocks noGrp="1"/>
          </p:cNvSpPr>
          <p:nvPr>
            <p:ph type="title" hasCustomPrompt="1"/>
          </p:nvPr>
        </p:nvSpPr>
        <p:spPr>
          <a:xfrm>
            <a:off x="185877" y="1062360"/>
            <a:ext cx="9948723" cy="5762371"/>
          </a:xfrm>
          <a:noFill/>
        </p:spPr>
        <p:txBody>
          <a:bodyPr bIns="0" anchor="b">
            <a:normAutofit/>
          </a:bodyPr>
          <a:lstStyle>
            <a:lvl1pPr>
              <a:lnSpc>
                <a:spcPct val="80000"/>
              </a:lnSpc>
              <a:defRPr sz="11500" spc="-170" baseline="0">
                <a:ln>
                  <a:noFill/>
                </a:ln>
                <a:solidFill>
                  <a:schemeClr val="accent2">
                    <a:lumMod val="60000"/>
                    <a:lumOff val="40000"/>
                    <a:alpha val="80000"/>
                  </a:schemeClr>
                </a:solidFill>
              </a:defRPr>
            </a:lvl1pPr>
          </a:lstStyle>
          <a:p>
            <a:r>
              <a:rPr lang="en-US" dirty="0"/>
              <a:t>Section Header</a:t>
            </a:r>
          </a:p>
        </p:txBody>
      </p:sp>
      <p:sp>
        <p:nvSpPr>
          <p:cNvPr id="5" name="Footer Placeholder 4">
            <a:extLst>
              <a:ext uri="{FF2B5EF4-FFF2-40B4-BE49-F238E27FC236}">
                <a16:creationId xmlns:a16="http://schemas.microsoft.com/office/drawing/2014/main" id="{37A8544F-8D58-BFED-5A2B-2F718BA6F4F4}"/>
              </a:ext>
            </a:extLst>
          </p:cNvPr>
          <p:cNvSpPr>
            <a:spLocks noGrp="1"/>
          </p:cNvSpPr>
          <p:nvPr>
            <p:ph type="ftr" sz="quarter" idx="11"/>
          </p:nvPr>
        </p:nvSpPr>
        <p:spPr>
          <a:xfrm>
            <a:off x="9677400" y="618213"/>
            <a:ext cx="1941441" cy="444147"/>
          </a:xfrm>
          <a:solidFill>
            <a:schemeClr val="accent1"/>
          </a:solidFill>
        </p:spPr>
        <p:txBody>
          <a:bodyPr anchor="t"/>
          <a:lstStyle>
            <a:lvl1pPr algn="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AB70139D-4890-4E0D-B3FD-098A02AB4ADF}"/>
              </a:ext>
            </a:extLst>
          </p:cNvPr>
          <p:cNvSpPr>
            <a:spLocks noGrp="1"/>
          </p:cNvSpPr>
          <p:nvPr>
            <p:ph type="dt" sz="half" idx="10"/>
          </p:nvPr>
        </p:nvSpPr>
        <p:spPr>
          <a:xfrm>
            <a:off x="10134600" y="5991663"/>
            <a:ext cx="1079954" cy="365125"/>
          </a:xfrm>
          <a:solidFill>
            <a:schemeClr val="accent1"/>
          </a:solidFill>
        </p:spPr>
        <p:txBody>
          <a:bodyPr/>
          <a:lstStyle>
            <a:lvl1pPr>
              <a:defRPr>
                <a:solidFill>
                  <a:schemeClr val="bg1"/>
                </a:solidFill>
              </a:defRPr>
            </a:lvl1pPr>
          </a:lstStyle>
          <a:p>
            <a:fld id="{3FC4DBFB-5124-40F9-A2E3-2D0FD410E55D}" type="datetime1">
              <a:rPr lang="en-US" smtClean="0"/>
              <a:t>10/12/2025</a:t>
            </a:fld>
            <a:endParaRPr lang="en-US"/>
          </a:p>
        </p:txBody>
      </p:sp>
      <p:sp>
        <p:nvSpPr>
          <p:cNvPr id="6" name="Slide Number Placeholder 5">
            <a:extLst>
              <a:ext uri="{FF2B5EF4-FFF2-40B4-BE49-F238E27FC236}">
                <a16:creationId xmlns:a16="http://schemas.microsoft.com/office/drawing/2014/main" id="{BA1CD1DB-3989-A34F-B5F7-DF66E018CF83}"/>
              </a:ext>
            </a:extLst>
          </p:cNvPr>
          <p:cNvSpPr>
            <a:spLocks noGrp="1"/>
          </p:cNvSpPr>
          <p:nvPr>
            <p:ph type="sldNum" sz="quarter" idx="12"/>
          </p:nvPr>
        </p:nvSpPr>
        <p:spPr>
          <a:xfrm>
            <a:off x="11210544" y="5991663"/>
            <a:ext cx="429372" cy="365125"/>
          </a:xfrm>
          <a:solidFill>
            <a:schemeClr val="accent1"/>
          </a:solidFill>
        </p:spPr>
        <p:txBody>
          <a:bodyPr/>
          <a:lstStyle>
            <a:lvl1pPr>
              <a:defRPr>
                <a:solidFill>
                  <a:schemeClr val="bg1"/>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25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3CEDCC-8645-A5B4-D871-D690615124B2}"/>
              </a:ext>
              <a:ext uri="{C183D7F6-B498-43B3-948B-1728B52AA6E4}">
                <adec:decorative xmlns:adec="http://schemas.microsoft.com/office/drawing/2017/decorative" val="1"/>
              </a:ext>
            </a:extLst>
          </p:cNvPr>
          <p:cNvSpPr/>
          <p:nvPr/>
        </p:nvSpPr>
        <p:spPr>
          <a:xfrm>
            <a:off x="1" y="0"/>
            <a:ext cx="12191996"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cxnSp>
        <p:nvCxnSpPr>
          <p:cNvPr id="9" name="Straight Connector 8">
            <a:extLst>
              <a:ext uri="{FF2B5EF4-FFF2-40B4-BE49-F238E27FC236}">
                <a16:creationId xmlns:a16="http://schemas.microsoft.com/office/drawing/2014/main" id="{65A45860-DB3A-9EDB-7B6D-FBF1001212E9}"/>
              </a:ext>
              <a:ext uri="{C183D7F6-B498-43B3-948B-1728B52AA6E4}">
                <adec:decorative xmlns:adec="http://schemas.microsoft.com/office/drawing/2017/decorative" val="1"/>
              </a:ext>
            </a:extLst>
          </p:cNvPr>
          <p:cNvCxnSpPr>
            <a:cxnSpLocks/>
          </p:cNvCxnSpPr>
          <p:nvPr/>
        </p:nvCxnSpPr>
        <p:spPr>
          <a:xfrm flipH="1">
            <a:off x="1321906" y="685800"/>
            <a:ext cx="10184294" cy="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C2FAA59-861A-3F3D-3441-F663554088BE}"/>
              </a:ext>
              <a:ext uri="{C183D7F6-B498-43B3-948B-1728B52AA6E4}">
                <adec:decorative xmlns:adec="http://schemas.microsoft.com/office/drawing/2017/decorative" val="1"/>
              </a:ext>
            </a:extLst>
          </p:cNvPr>
          <p:cNvSpPr/>
          <p:nvPr/>
        </p:nvSpPr>
        <p:spPr>
          <a:xfrm>
            <a:off x="4724403" y="2043904"/>
            <a:ext cx="7467597" cy="4814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rot="16200000">
            <a:off x="-1406175" y="2720396"/>
            <a:ext cx="5645423" cy="2494309"/>
          </a:xfrm>
          <a:solidFill>
            <a:schemeClr val="bg2">
              <a:lumMod val="90000"/>
            </a:schemeClr>
          </a:solidFill>
        </p:spPr>
        <p:txBody>
          <a:bodyPr vert="horz" lIns="91440" tIns="45720" rIns="91440" bIns="137160" rtlCol="0" anchor="t">
            <a:normAutofit/>
          </a:bodyPr>
          <a:lstStyle>
            <a:lvl1pPr>
              <a:defRPr lang="en-US" sz="12000" dirty="0">
                <a:solidFill>
                  <a:schemeClr val="accent2"/>
                </a:solidFill>
              </a:defRPr>
            </a:lvl1pPr>
          </a:lstStyle>
          <a:p>
            <a:pPr lvl="0"/>
            <a:r>
              <a:rPr lang="en-US" dirty="0"/>
              <a:t>Agenda</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586410" y="569843"/>
            <a:ext cx="1470992" cy="541698"/>
          </a:xfrm>
          <a:solidFill>
            <a:schemeClr val="bg2">
              <a:lumMod val="90000"/>
            </a:schemeClr>
          </a:solidFill>
        </p:spPr>
        <p:txBody>
          <a:bodyPr anchor="t"/>
          <a:lstStyle>
            <a:lvl1pPr algn="l">
              <a:defRPr sz="1050"/>
            </a:lvl1pPr>
          </a:lstStyle>
          <a:p>
            <a:r>
              <a:rPr lang="en-US"/>
              <a:t>Sample Footer Text</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410198" y="2743202"/>
            <a:ext cx="6096001" cy="3467098"/>
          </a:xfrm>
        </p:spPr>
        <p:txBody>
          <a:bodyPr>
            <a:normAutofit/>
          </a:bodyPr>
          <a:lstStyle>
            <a:lvl1pPr marL="342900" indent="-342900">
              <a:buClr>
                <a:schemeClr val="accent2"/>
              </a:buClr>
              <a:buFont typeface="+mj-lt"/>
              <a:buAutoNum type="arabicPeriod"/>
              <a:defRPr sz="1800"/>
            </a:lvl1pPr>
            <a:lvl2pPr marL="800100" indent="-342900">
              <a:buClr>
                <a:schemeClr val="accent2"/>
              </a:buClr>
              <a:buFont typeface="+mj-lt"/>
              <a:buAutoNum type="arabicPeriod"/>
              <a:defRPr sz="1600"/>
            </a:lvl2pPr>
            <a:lvl3pPr marL="1257300" indent="-342900">
              <a:buClr>
                <a:schemeClr val="accent2"/>
              </a:buClr>
              <a:buFont typeface="+mj-lt"/>
              <a:buAutoNum type="arabicPeriod"/>
              <a:defRPr sz="1400"/>
            </a:lvl3pPr>
            <a:lvl4pPr>
              <a:buClr>
                <a:schemeClr val="accent2"/>
              </a:buClr>
              <a:buFont typeface="+mj-lt"/>
              <a:buAutoNum type="arabicPeriod"/>
              <a:defRPr sz="1200"/>
            </a:lvl4pPr>
            <a:lvl5pPr>
              <a:buClr>
                <a:schemeClr val="accent2"/>
              </a:buCl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00458" y="413627"/>
            <a:ext cx="1256738" cy="545500"/>
          </a:xfrm>
          <a:solidFill>
            <a:schemeClr val="bg2">
              <a:lumMod val="90000"/>
            </a:schemeClr>
          </a:solidFill>
        </p:spPr>
        <p:txBody>
          <a:bodyPr/>
          <a:lstStyle/>
          <a:p>
            <a:fld id="{6C2206C6-C6B2-4E06-A7AA-7F308C2F851D}"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157196" y="413627"/>
            <a:ext cx="429372" cy="545500"/>
          </a:xfrm>
          <a:solidFill>
            <a:schemeClr val="bg2">
              <a:lumMod val="90000"/>
            </a:schemeClr>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54004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genda with Pic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3CEDCC-8645-A5B4-D871-D690615124B2}"/>
              </a:ext>
              <a:ext uri="{C183D7F6-B498-43B3-948B-1728B52AA6E4}">
                <adec:decorative xmlns:adec="http://schemas.microsoft.com/office/drawing/2017/decorative" val="1"/>
              </a:ext>
            </a:extLst>
          </p:cNvPr>
          <p:cNvSpPr/>
          <p:nvPr/>
        </p:nvSpPr>
        <p:spPr>
          <a:xfrm>
            <a:off x="1" y="0"/>
            <a:ext cx="12191996"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8" name="Rectangle 7">
            <a:extLst>
              <a:ext uri="{FF2B5EF4-FFF2-40B4-BE49-F238E27FC236}">
                <a16:creationId xmlns:a16="http://schemas.microsoft.com/office/drawing/2014/main" id="{CC2FAA59-861A-3F3D-3441-F663554088BE}"/>
              </a:ext>
              <a:ext uri="{C183D7F6-B498-43B3-948B-1728B52AA6E4}">
                <adec:decorative xmlns:adec="http://schemas.microsoft.com/office/drawing/2017/decorative" val="1"/>
              </a:ext>
            </a:extLst>
          </p:cNvPr>
          <p:cNvSpPr/>
          <p:nvPr/>
        </p:nvSpPr>
        <p:spPr>
          <a:xfrm>
            <a:off x="1371603" y="3415504"/>
            <a:ext cx="10820397" cy="3442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5A45860-DB3A-9EDB-7B6D-FBF1001212E9}"/>
              </a:ext>
              <a:ext uri="{C183D7F6-B498-43B3-948B-1728B52AA6E4}">
                <adec:decorative xmlns:adec="http://schemas.microsoft.com/office/drawing/2017/decorative" val="1"/>
              </a:ext>
            </a:extLst>
          </p:cNvPr>
          <p:cNvCxnSpPr>
            <a:cxnSpLocks/>
          </p:cNvCxnSpPr>
          <p:nvPr/>
        </p:nvCxnSpPr>
        <p:spPr>
          <a:xfrm flipV="1">
            <a:off x="11506200" y="1113182"/>
            <a:ext cx="0" cy="1704012"/>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46306" y="182880"/>
            <a:ext cx="7930892" cy="2238587"/>
          </a:xfrm>
          <a:noFill/>
        </p:spPr>
        <p:txBody>
          <a:bodyPr anchor="t">
            <a:normAutofit/>
          </a:bodyPr>
          <a:lstStyle>
            <a:lvl1pPr>
              <a:defRPr sz="12000" spc="-50" baseline="0">
                <a:solidFill>
                  <a:schemeClr val="accent2"/>
                </a:solidFill>
              </a:defRPr>
            </a:lvl1pPr>
          </a:lstStyle>
          <a:p>
            <a:r>
              <a:rPr lang="en-US" dirty="0"/>
              <a:t>Agenda</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1804946" y="3840480"/>
            <a:ext cx="6543924" cy="2536466"/>
          </a:xfrm>
        </p:spPr>
        <p:txBody>
          <a:bodyPr>
            <a:normAutofit/>
          </a:bodyPr>
          <a:lstStyle>
            <a:lvl1pPr marL="342900" indent="-342900">
              <a:buClr>
                <a:schemeClr val="accent2"/>
              </a:buClr>
              <a:buFont typeface="+mj-lt"/>
              <a:buAutoNum type="arabicPeriod"/>
              <a:defRPr sz="1800"/>
            </a:lvl1pPr>
            <a:lvl2pPr marL="800100" indent="-342900">
              <a:buClr>
                <a:schemeClr val="accent2"/>
              </a:buClr>
              <a:buFont typeface="+mj-lt"/>
              <a:buAutoNum type="arabicPeriod"/>
              <a:defRPr sz="1600"/>
            </a:lvl2pPr>
            <a:lvl3pPr marL="1257300" indent="-342900">
              <a:buClr>
                <a:schemeClr val="accent2"/>
              </a:buClr>
              <a:buFont typeface="+mj-lt"/>
              <a:buAutoNum type="arabicPeriod"/>
              <a:defRPr sz="1400"/>
            </a:lvl3pPr>
            <a:lvl4pPr>
              <a:buClr>
                <a:schemeClr val="accent2"/>
              </a:buClr>
              <a:buFont typeface="+mj-lt"/>
              <a:buAutoNum type="arabicPeriod"/>
              <a:defRPr sz="1200"/>
            </a:lvl4pPr>
            <a:lvl5pPr>
              <a:buClr>
                <a:schemeClr val="accent2"/>
              </a:buCl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10134611" y="612381"/>
            <a:ext cx="1484228" cy="479352"/>
          </a:xfrm>
          <a:noFill/>
        </p:spPr>
        <p:txBody>
          <a:bodyPr anchor="t"/>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33512" y="2756699"/>
            <a:ext cx="1256738" cy="423823"/>
          </a:xfrm>
          <a:solidFill>
            <a:schemeClr val="bg2">
              <a:lumMod val="90000"/>
            </a:schemeClr>
          </a:solidFill>
        </p:spPr>
        <p:txBody>
          <a:bodyPr anchor="ctr"/>
          <a:lstStyle>
            <a:lvl1pPr algn="r">
              <a:defRPr/>
            </a:lvl1pPr>
          </a:lstStyle>
          <a:p>
            <a:fld id="{D1188C7A-78DB-4967-8643-716598F25D97}"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10544" y="2756699"/>
            <a:ext cx="429372" cy="423823"/>
          </a:xfrm>
          <a:solidFill>
            <a:schemeClr val="bg2">
              <a:lumMod val="90000"/>
            </a:schemeClr>
          </a:solidFill>
        </p:spPr>
        <p:txBody>
          <a:bodyPr/>
          <a:lstStyle/>
          <a:p>
            <a:fld id="{27F8DDA4-3B80-4E8A-A8F5-521F73BF9127}" type="slidenum">
              <a:rPr lang="en-US" smtClean="0"/>
              <a:t>‹#›</a:t>
            </a:fld>
            <a:endParaRPr lang="en-US"/>
          </a:p>
        </p:txBody>
      </p:sp>
      <p:sp>
        <p:nvSpPr>
          <p:cNvPr id="14" name="Picture Placeholder 13">
            <a:extLst>
              <a:ext uri="{FF2B5EF4-FFF2-40B4-BE49-F238E27FC236}">
                <a16:creationId xmlns:a16="http://schemas.microsoft.com/office/drawing/2014/main" id="{1DA62460-475C-38E7-135D-916B98438D09}"/>
              </a:ext>
            </a:extLst>
          </p:cNvPr>
          <p:cNvSpPr>
            <a:spLocks noGrp="1"/>
          </p:cNvSpPr>
          <p:nvPr>
            <p:ph type="pic" sz="quarter" idx="13" hasCustomPrompt="1"/>
          </p:nvPr>
        </p:nvSpPr>
        <p:spPr>
          <a:xfrm>
            <a:off x="8763000" y="3415504"/>
            <a:ext cx="3429000" cy="3442496"/>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722980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genda with Pictur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3CEDCC-8645-A5B4-D871-D690615124B2}"/>
              </a:ext>
              <a:ext uri="{C183D7F6-B498-43B3-948B-1728B52AA6E4}">
                <adec:decorative xmlns:adec="http://schemas.microsoft.com/office/drawing/2017/decorative" val="1"/>
              </a:ext>
            </a:extLst>
          </p:cNvPr>
          <p:cNvSpPr/>
          <p:nvPr/>
        </p:nvSpPr>
        <p:spPr>
          <a:xfrm>
            <a:off x="0" y="0"/>
            <a:ext cx="12191997"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8" name="Rectangle 7">
            <a:extLst>
              <a:ext uri="{FF2B5EF4-FFF2-40B4-BE49-F238E27FC236}">
                <a16:creationId xmlns:a16="http://schemas.microsoft.com/office/drawing/2014/main" id="{CC2FAA59-861A-3F3D-3441-F663554088BE}"/>
              </a:ext>
              <a:ext uri="{C183D7F6-B498-43B3-948B-1728B52AA6E4}">
                <adec:decorative xmlns:adec="http://schemas.microsoft.com/office/drawing/2017/decorative" val="1"/>
              </a:ext>
            </a:extLst>
          </p:cNvPr>
          <p:cNvSpPr/>
          <p:nvPr/>
        </p:nvSpPr>
        <p:spPr>
          <a:xfrm>
            <a:off x="1098960" y="3429002"/>
            <a:ext cx="11093040" cy="3428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5A45860-DB3A-9EDB-7B6D-FBF1001212E9}"/>
              </a:ext>
              <a:ext uri="{C183D7F6-B498-43B3-948B-1728B52AA6E4}">
                <adec:decorative xmlns:adec="http://schemas.microsoft.com/office/drawing/2017/decorative" val="1"/>
              </a:ext>
            </a:extLst>
          </p:cNvPr>
          <p:cNvCxnSpPr>
            <a:cxnSpLocks/>
          </p:cNvCxnSpPr>
          <p:nvPr/>
        </p:nvCxnSpPr>
        <p:spPr>
          <a:xfrm>
            <a:off x="11506200" y="685800"/>
            <a:ext cx="0" cy="548640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46306" y="182881"/>
            <a:ext cx="8320359" cy="2204720"/>
          </a:xfrm>
          <a:noFill/>
        </p:spPr>
        <p:txBody>
          <a:bodyPr anchor="t">
            <a:normAutofit/>
          </a:bodyPr>
          <a:lstStyle>
            <a:lvl1pPr>
              <a:defRPr sz="12400">
                <a:solidFill>
                  <a:schemeClr val="bg2"/>
                </a:solidFill>
              </a:defRPr>
            </a:lvl1pPr>
          </a:lstStyle>
          <a:p>
            <a:r>
              <a:rPr lang="en-US" dirty="0"/>
              <a:t>Agenda</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9561444" y="612065"/>
            <a:ext cx="2057397" cy="489061"/>
          </a:xfrm>
          <a:solidFill>
            <a:schemeClr val="bg2">
              <a:lumMod val="90000"/>
            </a:schemeClr>
          </a:solidFill>
        </p:spPr>
        <p:txBody>
          <a:bodyPr anchor="t"/>
          <a:lstStyle>
            <a:lvl1pPr algn="r">
              <a:defRPr sz="1050"/>
            </a:lvl1pPr>
          </a:lstStyle>
          <a:p>
            <a:r>
              <a:rPr lang="en-US"/>
              <a:t>Sample Footer Text</a:t>
            </a:r>
          </a:p>
        </p:txBody>
      </p:sp>
      <p:sp>
        <p:nvSpPr>
          <p:cNvPr id="12" name="Picture Placeholder 11">
            <a:extLst>
              <a:ext uri="{FF2B5EF4-FFF2-40B4-BE49-F238E27FC236}">
                <a16:creationId xmlns:a16="http://schemas.microsoft.com/office/drawing/2014/main" id="{45746446-87C7-9BD2-BA30-C87D25C67AAA}"/>
              </a:ext>
            </a:extLst>
          </p:cNvPr>
          <p:cNvSpPr>
            <a:spLocks noGrp="1"/>
          </p:cNvSpPr>
          <p:nvPr>
            <p:ph type="pic" sz="quarter" idx="13" hasCustomPrompt="1"/>
          </p:nvPr>
        </p:nvSpPr>
        <p:spPr>
          <a:xfrm>
            <a:off x="1098550" y="3429000"/>
            <a:ext cx="3702050" cy="3443288"/>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351231" y="3904090"/>
            <a:ext cx="5805964" cy="2268110"/>
          </a:xfrm>
        </p:spPr>
        <p:txBody>
          <a:bodyPr>
            <a:normAutofit/>
          </a:bodyPr>
          <a:lstStyle>
            <a:lvl1pPr marL="342900" indent="-342900">
              <a:buClr>
                <a:schemeClr val="accent2"/>
              </a:buClr>
              <a:buFont typeface="+mj-lt"/>
              <a:buAutoNum type="arabicPeriod"/>
              <a:defRPr sz="1800"/>
            </a:lvl1pPr>
            <a:lvl2pPr marL="800100" indent="-342900">
              <a:buClr>
                <a:schemeClr val="accent2"/>
              </a:buClr>
              <a:buFont typeface="+mj-lt"/>
              <a:buAutoNum type="arabicPeriod"/>
              <a:defRPr sz="1600"/>
            </a:lvl2pPr>
            <a:lvl3pPr marL="1257300" indent="-342900">
              <a:buClr>
                <a:schemeClr val="accent2"/>
              </a:buClr>
              <a:buFont typeface="+mj-lt"/>
              <a:buAutoNum type="arabicPeriod"/>
              <a:defRPr sz="1400"/>
            </a:lvl3pPr>
            <a:lvl4pPr>
              <a:buClr>
                <a:schemeClr val="accent2"/>
              </a:buClr>
              <a:buFont typeface="+mj-lt"/>
              <a:buAutoNum type="arabicPeriod"/>
              <a:defRPr sz="1200"/>
            </a:lvl4pPr>
            <a:lvl5pPr>
              <a:buClr>
                <a:schemeClr val="accent2"/>
              </a:buCl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57816" y="5888658"/>
            <a:ext cx="1256738" cy="545500"/>
          </a:xfrm>
          <a:noFill/>
        </p:spPr>
        <p:txBody>
          <a:bodyPr/>
          <a:lstStyle/>
          <a:p>
            <a:fld id="{CF3028B4-C775-4D6E-9ECF-E9C671E76E75}"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10544" y="5888658"/>
            <a:ext cx="429372" cy="545500"/>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895532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3800915" y="1001865"/>
            <a:ext cx="4683538" cy="1596220"/>
          </a:xfrm>
          <a:noFill/>
        </p:spPr>
        <p:txBody>
          <a:bodyPr anchor="b"/>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3804557" y="3192236"/>
            <a:ext cx="4679897" cy="169439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p>
            <a:fld id="{A3EC7C9B-995E-4643-8C14-3CF0B0A04E72}"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64C8F070-E2F8-52B0-F70E-3C62AB5B4E40}"/>
              </a:ext>
              <a:ext uri="{C183D7F6-B498-43B3-948B-1728B52AA6E4}">
                <adec:decorative xmlns:adec="http://schemas.microsoft.com/office/drawing/2017/decorative" val="1"/>
              </a:ext>
            </a:extLst>
          </p:cNvPr>
          <p:cNvCxnSpPr>
            <a:cxnSpLocks/>
          </p:cNvCxnSpPr>
          <p:nvPr/>
        </p:nvCxnSpPr>
        <p:spPr>
          <a:xfrm flipV="1">
            <a:off x="6130458" y="2598084"/>
            <a:ext cx="3642" cy="47907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228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371602" y="1028700"/>
            <a:ext cx="4381494" cy="1526721"/>
          </a:xfrm>
          <a:noFill/>
        </p:spPr>
        <p:txBody>
          <a:bodyPr anchor="b"/>
          <a:lstStyle>
            <a:lvl1pPr algn="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864680" y="2743200"/>
            <a:ext cx="4035776" cy="2202515"/>
          </a:xfrm>
        </p:spPr>
        <p:txBody>
          <a:bodyPr anchor="b"/>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p>
            <a:fld id="{EB6F6598-C52E-418B-8497-C4DAE4F0985A}"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4DD4A231-1FAB-F0A7-7593-DC4A555F55FB}"/>
              </a:ext>
              <a:ext uri="{C183D7F6-B498-43B3-948B-1728B52AA6E4}">
                <adec:decorative xmlns:adec="http://schemas.microsoft.com/office/drawing/2017/decorative" val="1"/>
              </a:ext>
            </a:extLst>
          </p:cNvPr>
          <p:cNvCxnSpPr>
            <a:cxnSpLocks/>
          </p:cNvCxnSpPr>
          <p:nvPr/>
        </p:nvCxnSpPr>
        <p:spPr>
          <a:xfrm flipV="1">
            <a:off x="5486400" y="2743200"/>
            <a:ext cx="0" cy="2202516"/>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281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371601" y="2057399"/>
            <a:ext cx="3429000" cy="1868557"/>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486400" y="2057401"/>
            <a:ext cx="4648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2E394BC2-7D23-4352-8AF3-6A490B666FB8}"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614958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371601" y="1027622"/>
            <a:ext cx="3429000" cy="1868557"/>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486400" y="1027623"/>
            <a:ext cx="4648200" cy="4484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C3EE3A63-0174-4F36-AB66-61B83C7C9647}"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64588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2986" y="265728"/>
            <a:ext cx="10981137" cy="1325563"/>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2986" y="1736176"/>
            <a:ext cx="10981137" cy="4198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D849E410-BE9E-427B-BCB5-604E33C4348E}"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531231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1031915"/>
            <a:ext cx="3968496" cy="1494845"/>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090020" y="1001865"/>
            <a:ext cx="6416180" cy="4683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7"/>
            <a:ext cx="1179576" cy="365125"/>
          </a:xfrm>
        </p:spPr>
        <p:txBody>
          <a:bodyPr/>
          <a:lstStyle/>
          <a:p>
            <a:fld id="{4758A600-6D87-4303-8A2F-171F72E22375}"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513072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650915"/>
            <a:ext cx="3054096" cy="1711285"/>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026716" y="650915"/>
            <a:ext cx="7479484" cy="52164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7"/>
            <a:ext cx="1179576" cy="365125"/>
          </a:xfrm>
        </p:spPr>
        <p:txBody>
          <a:bodyPr/>
          <a:lstStyle/>
          <a:p>
            <a:fld id="{E2E51BF4-D56D-4D12-A5A9-E780D160D1C6}"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091469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3124200" cy="6858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2438400" y="0"/>
            <a:ext cx="7391400" cy="1207008"/>
          </a:xfrm>
        </p:spPr>
        <p:txBody>
          <a:bodyPr lIns="137160" tIns="137160" bIns="91440" anchor="b"/>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3733800" y="1367622"/>
            <a:ext cx="7929006" cy="4477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B460515-4779-2CA9-5335-1F4AD158B79D}"/>
              </a:ext>
              <a:ext uri="{C183D7F6-B498-43B3-948B-1728B52AA6E4}">
                <adec:decorative xmlns:adec="http://schemas.microsoft.com/office/drawing/2017/decorative" val="1"/>
              </a:ext>
            </a:extLst>
          </p:cNvPr>
          <p:cNvCxnSpPr>
            <a:cxnSpLocks/>
          </p:cNvCxnSpPr>
          <p:nvPr/>
        </p:nvCxnSpPr>
        <p:spPr>
          <a:xfrm>
            <a:off x="3810000" y="6210300"/>
            <a:ext cx="7696200"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3657601" y="6029868"/>
            <a:ext cx="2024542" cy="365125"/>
          </a:xfrm>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FBFC4637-11C9-448C-8D4C-0CD0AE46C949}"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367269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553299"/>
            <a:ext cx="8159496" cy="659274"/>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5432" y="1371601"/>
            <a:ext cx="8157568" cy="4654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A642D680-A112-485C-AB9D-C4786EC59251}"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8206" y="6029868"/>
            <a:ext cx="429372" cy="365125"/>
          </a:xfrm>
        </p:spPr>
        <p:txBody>
          <a:bodyPr/>
          <a:lstStyle/>
          <a:p>
            <a:fld id="{27F8DDA4-3B80-4E8A-A8F5-521F73BF9127}" type="slidenum">
              <a:rPr lang="en-US" smtClean="0"/>
              <a:t>‹#›</a:t>
            </a:fld>
            <a:endParaRPr lang="en-US"/>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9448799" y="0"/>
            <a:ext cx="2743201" cy="5562600"/>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2419460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5486400" cy="55626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5063318" y="0"/>
            <a:ext cx="4385481" cy="1796124"/>
          </a:xfrm>
        </p:spPr>
        <p:txBody>
          <a:bodyPr lIns="137160"/>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55056" y="1965281"/>
            <a:ext cx="4859992" cy="373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F79E3CBC-A2D6-42D3-976A-174CF7E26BA0}"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223690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499475"/>
            <a:ext cx="3625442" cy="1474692"/>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5432" y="2124222"/>
            <a:ext cx="3567404" cy="3488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4800601" y="0"/>
            <a:ext cx="7391400" cy="5562600"/>
          </a:xfrm>
          <a:blipFill>
            <a:blip r:embed="rId2">
              <a:alphaModFix amt="7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917E8D86-1037-438D-973A-F8D03A01BF16}"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8206" y="6029868"/>
            <a:ext cx="429372" cy="365125"/>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975185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Picture 5">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FE64AB8-5CDA-105D-40FF-06105F0CAFAB}"/>
              </a:ext>
              <a:ext uri="{C183D7F6-B498-43B3-948B-1728B52AA6E4}">
                <adec:decorative xmlns:adec="http://schemas.microsoft.com/office/drawing/2017/decorative" val="1"/>
              </a:ext>
            </a:extLst>
          </p:cNvPr>
          <p:cNvCxnSpPr>
            <a:cxnSpLocks/>
          </p:cNvCxnSpPr>
          <p:nvPr/>
        </p:nvCxnSpPr>
        <p:spPr>
          <a:xfrm>
            <a:off x="4800600" y="6210300"/>
            <a:ext cx="6705600"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F05651F4-3862-056A-CAA1-54D59C5C0C31}"/>
              </a:ext>
            </a:extLst>
          </p:cNvPr>
          <p:cNvSpPr>
            <a:spLocks noGrp="1"/>
          </p:cNvSpPr>
          <p:nvPr>
            <p:ph type="pic" sz="quarter" idx="13" hasCustomPrompt="1"/>
          </p:nvPr>
        </p:nvSpPr>
        <p:spPr>
          <a:xfrm>
            <a:off x="0" y="0"/>
            <a:ext cx="4114800" cy="6858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428999" y="0"/>
            <a:ext cx="6019801" cy="1593908"/>
          </a:xfrm>
        </p:spPr>
        <p:txBody>
          <a:bodyPr lIns="137160" rIns="274320" bIns="137160"/>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701509" y="1741394"/>
            <a:ext cx="6105157" cy="38433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4701508" y="6029868"/>
            <a:ext cx="2020824" cy="365125"/>
          </a:xfrm>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A33876A1-EAF9-4915-94FE-FB92EEABD687}"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149413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430047"/>
            <a:ext cx="4939005" cy="1166270"/>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5432" y="1746792"/>
            <a:ext cx="5776896" cy="396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7391400" y="0"/>
            <a:ext cx="4800600" cy="5562600"/>
          </a:xfrm>
          <a:blipFill>
            <a:blip r:embed="rId2">
              <a:alphaModFix amt="7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B0ECE3E5-DEB1-48A2-A1A9-7ABBE9A784F7}"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8206" y="6029868"/>
            <a:ext cx="429372" cy="365125"/>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037247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with Picture 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3771900" cy="6858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3124200" y="0"/>
            <a:ext cx="7391400" cy="1207008"/>
          </a:xfrm>
        </p:spPr>
        <p:txBody>
          <a:bodyPr lIns="137160" tIns="137160" bIns="91440" anchor="b"/>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358608" y="1367622"/>
            <a:ext cx="7171976" cy="4477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B460515-4779-2CA9-5335-1F4AD158B79D}"/>
              </a:ext>
              <a:ext uri="{C183D7F6-B498-43B3-948B-1728B52AA6E4}">
                <adec:decorative xmlns:adec="http://schemas.microsoft.com/office/drawing/2017/decorative" val="1"/>
              </a:ext>
            </a:extLst>
          </p:cNvPr>
          <p:cNvCxnSpPr>
            <a:cxnSpLocks/>
          </p:cNvCxnSpPr>
          <p:nvPr/>
        </p:nvCxnSpPr>
        <p:spPr>
          <a:xfrm flipV="1">
            <a:off x="4495800" y="6210300"/>
            <a:ext cx="7010400" cy="213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4358608" y="6029868"/>
            <a:ext cx="2024542" cy="365125"/>
          </a:xfrm>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3D9CFEE7-1948-428C-8A1B-930C420A85C1}"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741177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with Picture 8">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7848600" cy="6858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7450456" y="0"/>
            <a:ext cx="4142830" cy="1978681"/>
          </a:xfrm>
        </p:spPr>
        <p:txBody>
          <a:bodyPr lIns="137160"/>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8442196" y="2112973"/>
            <a:ext cx="3151090" cy="3678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8439912" y="6029868"/>
            <a:ext cx="1911096" cy="365125"/>
          </a:xfrm>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351008" y="6029868"/>
            <a:ext cx="890077" cy="365125"/>
          </a:xfrm>
          <a:noFill/>
        </p:spPr>
        <p:txBody>
          <a:bodyPr/>
          <a:lstStyle/>
          <a:p>
            <a:fld id="{2B950759-980B-4783-B58D-96B69BC77CA8}"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09445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703AEE2D-28E0-27BB-C888-0E680A8672DD}"/>
              </a:ext>
              <a:ext uri="{C183D7F6-B498-43B3-948B-1728B52AA6E4}">
                <adec:decorative xmlns:adec="http://schemas.microsoft.com/office/drawing/2017/decorative" val="1"/>
              </a:ext>
            </a:extLst>
          </p:cNvPr>
          <p:cNvCxnSpPr>
            <a:cxnSpLocks/>
          </p:cNvCxnSpPr>
          <p:nvPr/>
        </p:nvCxnSpPr>
        <p:spPr>
          <a:xfrm>
            <a:off x="11506200" y="637890"/>
            <a:ext cx="0" cy="557241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A4559E1C-1A97-34BF-0042-9A52A91DA7B8}"/>
              </a:ext>
            </a:extLst>
          </p:cNvPr>
          <p:cNvSpPr>
            <a:spLocks noGrp="1"/>
          </p:cNvSpPr>
          <p:nvPr>
            <p:ph type="pic" sz="quarter" idx="13" hasCustomPrompt="1"/>
          </p:nvPr>
        </p:nvSpPr>
        <p:spPr>
          <a:xfrm>
            <a:off x="0" y="0"/>
            <a:ext cx="8077200" cy="5486400"/>
          </a:xfrm>
          <a:custGeom>
            <a:avLst/>
            <a:gdLst>
              <a:gd name="connsiteX0" fmla="*/ 0 w 8077200"/>
              <a:gd name="connsiteY0" fmla="*/ 0 h 5486400"/>
              <a:gd name="connsiteX1" fmla="*/ 8077200 w 8077200"/>
              <a:gd name="connsiteY1" fmla="*/ 0 h 5486400"/>
              <a:gd name="connsiteX2" fmla="*/ 8077200 w 8077200"/>
              <a:gd name="connsiteY2" fmla="*/ 3429000 h 5486400"/>
              <a:gd name="connsiteX3" fmla="*/ 4003452 w 8077200"/>
              <a:gd name="connsiteY3" fmla="*/ 3429000 h 5486400"/>
              <a:gd name="connsiteX4" fmla="*/ 4003452 w 8077200"/>
              <a:gd name="connsiteY4" fmla="*/ 5486400 h 5486400"/>
              <a:gd name="connsiteX5" fmla="*/ 0 w 8077200"/>
              <a:gd name="connsiteY5"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77200" h="5486400">
                <a:moveTo>
                  <a:pt x="0" y="0"/>
                </a:moveTo>
                <a:lnTo>
                  <a:pt x="8077200" y="0"/>
                </a:lnTo>
                <a:lnTo>
                  <a:pt x="8077200" y="3429000"/>
                </a:lnTo>
                <a:lnTo>
                  <a:pt x="4003452" y="3429000"/>
                </a:lnTo>
                <a:lnTo>
                  <a:pt x="4003452" y="5486400"/>
                </a:lnTo>
                <a:lnTo>
                  <a:pt x="0" y="54864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4004737" y="3339967"/>
            <a:ext cx="6838935" cy="2657530"/>
          </a:xfrm>
          <a:solidFill>
            <a:schemeClr val="bg2"/>
          </a:solidFill>
        </p:spPr>
        <p:txBody>
          <a:bodyPr vert="horz" lIns="137160" tIns="228600" rIns="91440" bIns="137160" rtlCol="0" anchor="t">
            <a:normAutofit/>
          </a:bodyPr>
          <a:lstStyle>
            <a:lvl1pPr>
              <a:lnSpc>
                <a:spcPct val="80000"/>
              </a:lnSpc>
              <a:defRPr lang="en-US" sz="6800" spc="-100" baseline="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4004737" y="5997496"/>
            <a:ext cx="6881278" cy="582705"/>
          </a:xfrm>
        </p:spPr>
        <p:txBody>
          <a:bodyPr vert="horz" lIns="164592" tIns="45720" rIns="91440" bIns="45720" rtlCol="0">
            <a:normAutofit/>
          </a:bodyPr>
          <a:lstStyle>
            <a:lvl1pPr marL="0" indent="0">
              <a:buNone/>
              <a:defRPr lang="en-US" sz="1600" cap="all" baseline="0" dirty="0">
                <a:solidFill>
                  <a:schemeClr val="accent3">
                    <a:lumMod val="75000"/>
                  </a:schemeClr>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8465270" y="446266"/>
            <a:ext cx="3156629" cy="582705"/>
          </a:xfrm>
          <a:solidFill>
            <a:schemeClr val="bg2"/>
          </a:solidFill>
        </p:spPr>
        <p:txBody>
          <a:bodyPr anchor="ctr"/>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890996" y="5229935"/>
            <a:ext cx="1223793" cy="365125"/>
          </a:xfrm>
          <a:solidFill>
            <a:schemeClr val="bg2"/>
          </a:solidFill>
        </p:spPr>
        <p:txBody>
          <a:bodyPr rIns="182880"/>
          <a:lstStyle/>
          <a:p>
            <a:fld id="{FA9F19E7-5A41-482B-8FA2-1C0353416DB6}" type="datetime1">
              <a:rPr lang="en-US" smtClean="0"/>
              <a:t>10/12/2025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19688" y="6029868"/>
            <a:ext cx="429372"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144521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with Picture 9">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EB1BA68-9980-8CBB-7BAF-A1D760EB21EC}"/>
              </a:ext>
            </a:extLst>
          </p:cNvPr>
          <p:cNvSpPr>
            <a:spLocks noGrp="1"/>
          </p:cNvSpPr>
          <p:nvPr>
            <p:ph type="pic" sz="quarter" idx="13" hasCustomPrompt="1"/>
          </p:nvPr>
        </p:nvSpPr>
        <p:spPr>
          <a:xfrm>
            <a:off x="0" y="1"/>
            <a:ext cx="12192000" cy="6858000"/>
          </a:xfrm>
          <a:custGeom>
            <a:avLst/>
            <a:gdLst>
              <a:gd name="connsiteX0" fmla="*/ 480060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562599 h 6858000"/>
              <a:gd name="connsiteX5" fmla="*/ 4800600 w 12192000"/>
              <a:gd name="connsiteY5" fmla="*/ 55625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4800600" y="0"/>
                </a:moveTo>
                <a:lnTo>
                  <a:pt x="12192000" y="0"/>
                </a:lnTo>
                <a:lnTo>
                  <a:pt x="12192000" y="6858000"/>
                </a:lnTo>
                <a:lnTo>
                  <a:pt x="0" y="6858000"/>
                </a:lnTo>
                <a:lnTo>
                  <a:pt x="0" y="5562599"/>
                </a:lnTo>
                <a:lnTo>
                  <a:pt x="4800600" y="5562599"/>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1001376"/>
            <a:ext cx="3601122" cy="1362458"/>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3504" y="2496848"/>
            <a:ext cx="3601122" cy="230375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3504" y="503237"/>
            <a:ext cx="1907799" cy="365125"/>
          </a:xfrm>
          <a:noFill/>
        </p:spPr>
        <p:txBody>
          <a:bodyPr/>
          <a:lstStyle>
            <a:lvl1pPr algn="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603504" y="4800600"/>
            <a:ext cx="1256738" cy="365125"/>
          </a:xfrm>
          <a:noFill/>
        </p:spPr>
        <p:txBody>
          <a:bodyPr/>
          <a:lstStyle>
            <a:lvl1pPr algn="l">
              <a:defRPr/>
            </a:lvl1pPr>
          </a:lstStyle>
          <a:p>
            <a:fld id="{75D8CBF3-D33E-488B-BE09-B302C3504935}"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3947641" y="4800600"/>
            <a:ext cx="429372" cy="365125"/>
          </a:xfrm>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809127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with Picture 10">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B15A2BF-1AB9-8F23-A598-958473764918}"/>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6705599 w 12192000"/>
              <a:gd name="connsiteY1" fmla="*/ 0 h 6858000"/>
              <a:gd name="connsiteX2" fmla="*/ 6705599 w 12192000"/>
              <a:gd name="connsiteY2" fmla="*/ 5524500 h 6858000"/>
              <a:gd name="connsiteX3" fmla="*/ 12192000 w 12192000"/>
              <a:gd name="connsiteY3" fmla="*/ 5524500 h 6858000"/>
              <a:gd name="connsiteX4" fmla="*/ 1219200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6705599" y="0"/>
                </a:lnTo>
                <a:lnTo>
                  <a:pt x="6705599" y="5524500"/>
                </a:lnTo>
                <a:lnTo>
                  <a:pt x="12192000" y="5524500"/>
                </a:lnTo>
                <a:lnTo>
                  <a:pt x="12192000" y="6858000"/>
                </a:lnTo>
                <a:lnTo>
                  <a:pt x="0" y="68580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7280996" y="868363"/>
            <a:ext cx="4301403" cy="1058150"/>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7280997" y="2059527"/>
            <a:ext cx="4301403" cy="262079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7280998" y="503237"/>
            <a:ext cx="1907799" cy="365125"/>
          </a:xfrm>
          <a:noFill/>
        </p:spPr>
        <p:txBody>
          <a:bodyPr/>
          <a:lstStyle>
            <a:lvl1pPr algn="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7280997" y="4680321"/>
            <a:ext cx="1256738" cy="365125"/>
          </a:xfrm>
          <a:noFill/>
        </p:spPr>
        <p:txBody>
          <a:bodyPr/>
          <a:lstStyle>
            <a:lvl1pPr algn="l">
              <a:defRPr/>
            </a:lvl1pPr>
          </a:lstStyle>
          <a:p>
            <a:fld id="{8394C7EB-3255-4C04-9D3B-DA51FDFD7E92}"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29712" y="4680321"/>
            <a:ext cx="429372" cy="365125"/>
          </a:xfrm>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943777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Picture 1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67A324D-1E02-47A7-E25C-2977C957FCF5}"/>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1371600 h 6858000"/>
              <a:gd name="connsiteX3" fmla="*/ 6705600 w 12192000"/>
              <a:gd name="connsiteY3" fmla="*/ 1371600 h 6858000"/>
              <a:gd name="connsiteX4" fmla="*/ 670560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1371600"/>
                </a:lnTo>
                <a:lnTo>
                  <a:pt x="6705600" y="1371600"/>
                </a:lnTo>
                <a:lnTo>
                  <a:pt x="6705600" y="6858000"/>
                </a:lnTo>
                <a:lnTo>
                  <a:pt x="0" y="68580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7280997" y="2201863"/>
            <a:ext cx="4225204" cy="1058150"/>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7280997" y="3393027"/>
            <a:ext cx="4225203" cy="247437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7280998" y="1836737"/>
            <a:ext cx="1907799" cy="365125"/>
          </a:xfrm>
          <a:noFill/>
        </p:spPr>
        <p:txBody>
          <a:bodyPr/>
          <a:lstStyle>
            <a:lvl1pPr algn="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7280997" y="6013821"/>
            <a:ext cx="1256738" cy="365125"/>
          </a:xfrm>
          <a:noFill/>
        </p:spPr>
        <p:txBody>
          <a:bodyPr/>
          <a:lstStyle>
            <a:lvl1pPr algn="l">
              <a:defRPr/>
            </a:lvl1pPr>
          </a:lstStyle>
          <a:p>
            <a:fld id="{E396167E-13CB-492D-A43B-8BD084C7EA4B}"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29712" y="6013821"/>
            <a:ext cx="429372" cy="365125"/>
          </a:xfrm>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958524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4673955"/>
            <a:ext cx="3154680" cy="1287913"/>
          </a:xfrm>
          <a:noFill/>
        </p:spPr>
        <p:txBody>
          <a:bodyPr anchor="t"/>
          <a:lstStyle>
            <a:lvl1pPr>
              <a:defRPr/>
            </a:lvl1pPr>
          </a:lstStyle>
          <a:p>
            <a:r>
              <a:rPr lang="en-US" dirty="0"/>
              <a:t>Click to Edit Master Title style</a:t>
            </a:r>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0" y="0"/>
            <a:ext cx="12191999" cy="4114800"/>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114800" y="4647060"/>
            <a:ext cx="7552114" cy="138280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a:noFill/>
        </p:spPr>
        <p:txBody>
          <a:bodyPr/>
          <a:lstStyle/>
          <a:p>
            <a:fld id="{49885C97-4180-47D6-BA3E-83C74E1B1903}"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7542" y="6029868"/>
            <a:ext cx="429372" cy="365125"/>
          </a:xfrm>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638493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3429000"/>
            <a:ext cx="3081528" cy="2438400"/>
          </a:xfrm>
          <a:noFill/>
        </p:spPr>
        <p:txBody>
          <a:bodyPr anchor="t"/>
          <a:lstStyle>
            <a:lvl1pPr>
              <a:defRPr/>
            </a:lvl1pPr>
          </a:lstStyle>
          <a:p>
            <a:r>
              <a:rPr lang="en-US" dirty="0"/>
              <a:t>Click to Edit Master Title style</a:t>
            </a:r>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0" y="0"/>
            <a:ext cx="12191999" cy="2895600"/>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114799" y="3429000"/>
            <a:ext cx="7391401"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A3CF85C1-8AE5-42AC-A9E5-BFA1AA4ECE1A}"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41368" y="6029868"/>
            <a:ext cx="429372" cy="365125"/>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963166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641214"/>
            <a:ext cx="3072384" cy="2775858"/>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114799" y="618269"/>
            <a:ext cx="7471769" cy="28107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3551884"/>
            <a:ext cx="1907799" cy="365125"/>
          </a:xfrm>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3551884"/>
            <a:ext cx="1179576" cy="365125"/>
          </a:xfrm>
          <a:noFill/>
        </p:spPr>
        <p:txBody>
          <a:bodyPr/>
          <a:lstStyle/>
          <a:p>
            <a:fld id="{F9764A69-0D4A-41EE-B368-4D0114C52684}"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41368" y="3551884"/>
            <a:ext cx="429372" cy="365125"/>
          </a:xfrm>
          <a:noFill/>
        </p:spPr>
        <p:txBody>
          <a:bodyPr/>
          <a:lstStyle/>
          <a:p>
            <a:fld id="{27F8DDA4-3B80-4E8A-A8F5-521F73BF9127}" type="slidenum">
              <a:rPr lang="en-US" smtClean="0"/>
              <a:t>‹#›</a:t>
            </a:fld>
            <a:endParaRPr lang="en-US"/>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0" y="4114800"/>
            <a:ext cx="12191999" cy="2743200"/>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668481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685800" y="1371599"/>
            <a:ext cx="6705602" cy="4191001"/>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3504" y="313943"/>
            <a:ext cx="4939201" cy="1281526"/>
          </a:xfrm>
        </p:spPr>
        <p:txBody>
          <a:bodyPr tIns="91440" bIns="137160"/>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7959144" y="1266426"/>
            <a:ext cx="3547056" cy="4296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EC869251-F212-4557-A92A-BBFE6D38B002}"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987782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3505" y="337062"/>
            <a:ext cx="6787898" cy="845931"/>
          </a:xfrm>
        </p:spPr>
        <p:txBody>
          <a:bodyPr tIns="91440" bIns="91440"/>
          <a:lstStyle>
            <a:lvl1pPr>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9705468" y="637706"/>
            <a:ext cx="1907799" cy="365125"/>
          </a:xfrm>
        </p:spPr>
        <p:txBody>
          <a:bodyPr anchor="t"/>
          <a:lstStyle>
            <a:lvl1pPr algn="r">
              <a:defRPr/>
            </a:lvl1pPr>
          </a:lstStyle>
          <a:p>
            <a:r>
              <a:rPr lang="en-US"/>
              <a:t>Sample Footer Text</a:t>
            </a:r>
          </a:p>
        </p:txBody>
      </p:sp>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1371600"/>
            <a:ext cx="7391402" cy="5486400"/>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7966163" y="1266737"/>
            <a:ext cx="2894795" cy="4763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9C7720E7-9D70-4C91-9C55-B922EC8FF4E1}"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cxnSp>
        <p:nvCxnSpPr>
          <p:cNvPr id="12" name="Straight Connector 11">
            <a:extLst>
              <a:ext uri="{FF2B5EF4-FFF2-40B4-BE49-F238E27FC236}">
                <a16:creationId xmlns:a16="http://schemas.microsoft.com/office/drawing/2014/main" id="{DF397562-DA4B-EE6B-8F6C-1CE4F33EBED1}"/>
              </a:ext>
              <a:ext uri="{C183D7F6-B498-43B3-948B-1728B52AA6E4}">
                <adec:decorative xmlns:adec="http://schemas.microsoft.com/office/drawing/2017/decorative" val="1"/>
              </a:ext>
            </a:extLst>
          </p:cNvPr>
          <p:cNvCxnSpPr>
            <a:cxnSpLocks/>
          </p:cNvCxnSpPr>
          <p:nvPr/>
        </p:nvCxnSpPr>
        <p:spPr>
          <a:xfrm>
            <a:off x="11502704" y="1028700"/>
            <a:ext cx="0" cy="480060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225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ntent with Picture 17">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3A8EAE1-78C6-0829-9C7B-07BF40315667}"/>
              </a:ext>
              <a:ext uri="{C183D7F6-B498-43B3-948B-1728B52AA6E4}">
                <adec:decorative xmlns:adec="http://schemas.microsoft.com/office/drawing/2017/decorative" val="1"/>
              </a:ext>
            </a:extLst>
          </p:cNvPr>
          <p:cNvCxnSpPr>
            <a:cxnSpLocks/>
          </p:cNvCxnSpPr>
          <p:nvPr/>
        </p:nvCxnSpPr>
        <p:spPr>
          <a:xfrm>
            <a:off x="11506200" y="637890"/>
            <a:ext cx="0" cy="557241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4114801" cy="4114801"/>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002086" y="3666528"/>
            <a:ext cx="3282166" cy="1896071"/>
          </a:xfrm>
        </p:spPr>
        <p:txBody>
          <a:bodyPr lIns="137160" tIns="137160"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680337" y="1136232"/>
            <a:ext cx="5777888" cy="476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9701783" y="640080"/>
            <a:ext cx="1911096" cy="410486"/>
          </a:xfrm>
        </p:spPr>
        <p:txBody>
          <a:bodyPr anchor="t"/>
          <a:lstStyle>
            <a:lvl1pPr algn="r">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rot="5400000">
            <a:off x="10874790" y="5197321"/>
            <a:ext cx="1289031" cy="365120"/>
          </a:xfrm>
          <a:solidFill>
            <a:schemeClr val="bg1"/>
          </a:solidFill>
        </p:spPr>
        <p:txBody>
          <a:bodyPr rIns="182880"/>
          <a:lstStyle/>
          <a:p>
            <a:fld id="{C26E53DC-2C2B-436E-8F81-6F56D67B2094}"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155814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1"/>
            <a:ext cx="4800600" cy="4822372"/>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002085" y="4374100"/>
            <a:ext cx="3897905" cy="1380814"/>
          </a:xfrm>
        </p:spPr>
        <p:txBody>
          <a:bodyPr lIns="137160" tIns="137160"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389516" y="685800"/>
            <a:ext cx="5430884" cy="5204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2974" y="6029867"/>
            <a:ext cx="1911096" cy="365126"/>
          </a:xfrm>
          <a:solidFill>
            <a:schemeClr val="bg1"/>
          </a:solidFill>
        </p:spPr>
        <p:txBody>
          <a:bodyPr anchor="ctr"/>
          <a:lstStyle>
            <a:lvl1pPr algn="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a:solidFill>
            <a:schemeClr val="bg1"/>
          </a:solidFill>
        </p:spPr>
        <p:txBody>
          <a:bodyPr/>
          <a:lstStyle/>
          <a:p>
            <a:fld id="{A25B1B0E-4CBA-421A-9FF9-BD907EE313C7}"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34887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90397"/>
            <a:ext cx="0" cy="4396003"/>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FD120947-D69A-84F3-7617-0239E8E5C7F8}"/>
              </a:ext>
              <a:ext uri="{C183D7F6-B498-43B3-948B-1728B52AA6E4}">
                <adec:decorative xmlns:adec="http://schemas.microsoft.com/office/drawing/2017/decorative" val="0"/>
              </a:ext>
            </a:extLst>
          </p:cNvPr>
          <p:cNvSpPr>
            <a:spLocks noGrp="1"/>
          </p:cNvSpPr>
          <p:nvPr>
            <p:ph type="pic" sz="quarter" idx="13" hasCustomPrompt="1"/>
          </p:nvPr>
        </p:nvSpPr>
        <p:spPr>
          <a:xfrm>
            <a:off x="-791" y="1371600"/>
            <a:ext cx="6706392" cy="54864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4133850" y="685799"/>
            <a:ext cx="6373670" cy="2743201"/>
          </a:xfrm>
          <a:solidFill>
            <a:schemeClr val="bg2"/>
          </a:solidFill>
        </p:spPr>
        <p:txBody>
          <a:bodyPr vert="horz" lIns="182880" tIns="45720" rIns="91440" bIns="91440" rtlCol="0" anchor="b">
            <a:normAutofit/>
          </a:bodyPr>
          <a:lstStyle>
            <a:lvl1pPr>
              <a:lnSpc>
                <a:spcPct val="80000"/>
              </a:lnSpc>
              <a:defRPr lang="en-US" sz="68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7500457" y="5570290"/>
            <a:ext cx="4114799" cy="699518"/>
          </a:xfrm>
        </p:spPr>
        <p:txBody>
          <a:bodyPr vert="horz" lIns="91440" tIns="45720" rIns="91440" bIns="45720" rtlCol="0" anchor="b">
            <a:normAutofit/>
          </a:bodyPr>
          <a:lstStyle>
            <a:lvl1pPr marL="0" indent="0" algn="r">
              <a:buNone/>
              <a:defRPr lang="en-US" sz="1600" cap="all" baseline="0" dirty="0">
                <a:solidFill>
                  <a:schemeClr val="accent3">
                    <a:lumMod val="75000"/>
                  </a:schemeClr>
                </a:solidFill>
                <a:latin typeface="+mj-lt"/>
              </a:defRPr>
            </a:lvl1pPr>
          </a:lstStyle>
          <a:p>
            <a:pPr lvl="0"/>
            <a:r>
              <a:rPr lang="en-US"/>
              <a:t>Click to edit Master subtitle style</a:t>
            </a:r>
            <a:endParaRPr lang="en-US" dirty="0"/>
          </a:p>
        </p:txBody>
      </p:sp>
      <p:sp>
        <p:nvSpPr>
          <p:cNvPr id="6" name="Slide Number Placeholder 5">
            <a:extLst>
              <a:ext uri="{FF2B5EF4-FFF2-40B4-BE49-F238E27FC236}">
                <a16:creationId xmlns:a16="http://schemas.microsoft.com/office/drawing/2014/main" id="{B945FE83-3A40-27CC-D68D-E889297B8CA2}"/>
              </a:ext>
            </a:extLst>
          </p:cNvPr>
          <p:cNvSpPr>
            <a:spLocks noGrp="1"/>
          </p:cNvSpPr>
          <p:nvPr>
            <p:ph type="sldNum" sz="quarter" idx="14"/>
          </p:nvPr>
        </p:nvSpPr>
        <p:spPr>
          <a:xfrm>
            <a:off x="145716" y="508084"/>
            <a:ext cx="429372" cy="365125"/>
          </a:xfrm>
          <a:noFill/>
        </p:spPr>
        <p:txBody>
          <a:bodyPr/>
          <a:lstStyle/>
          <a:p>
            <a:fld id="{27F8DDA4-3B80-4E8A-A8F5-521F73BF9127}" type="slidenum">
              <a:rPr lang="en-US" smtClean="0"/>
              <a:t>‹#›</a:t>
            </a:fld>
            <a:endParaRPr lang="en-US"/>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a:off x="603663" y="508084"/>
            <a:ext cx="1203320" cy="365125"/>
          </a:xfrm>
          <a:solidFill>
            <a:schemeClr val="bg2"/>
          </a:solidFill>
        </p:spPr>
        <p:txBody>
          <a:bodyPr/>
          <a:lstStyle>
            <a:lvl1pPr algn="l">
              <a:defRPr/>
            </a:lvl1pPr>
          </a:lstStyle>
          <a:p>
            <a:fld id="{D666FC17-48E9-4EB3-BB0E-C81F4FBF1D65}" type="datetime1">
              <a:rPr lang="en-US" smtClean="0"/>
              <a:t>10/12/2025</a:t>
            </a:fld>
            <a:endParaRPr lang="en-US"/>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10134603" y="612063"/>
            <a:ext cx="1487296" cy="478334"/>
          </a:xfrm>
          <a:solidFill>
            <a:schemeClr val="bg2"/>
          </a:solidFill>
        </p:spPr>
        <p:txBody>
          <a:bodyPr anchor="t"/>
          <a:lstStyle>
            <a:lvl1pPr algn="r">
              <a:defRPr sz="1050"/>
            </a:lvl1pPr>
          </a:lstStyle>
          <a:p>
            <a:r>
              <a:rPr lang="en-US"/>
              <a:t>Sample Footer Text</a:t>
            </a:r>
          </a:p>
        </p:txBody>
      </p:sp>
    </p:spTree>
    <p:extLst>
      <p:ext uri="{BB962C8B-B14F-4D97-AF65-F5344CB8AC3E}">
        <p14:creationId xmlns:p14="http://schemas.microsoft.com/office/powerpoint/2010/main" val="29632746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495138" y="551542"/>
            <a:ext cx="3737426" cy="1490472"/>
          </a:xfrm>
        </p:spPr>
        <p:txBody>
          <a:bodyPr lIns="137160" tIns="137160" anchor="t"/>
          <a:lstStyle>
            <a:lvl1pPr>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685800" y="2057400"/>
            <a:ext cx="3429000" cy="4152900"/>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681057" y="595083"/>
            <a:ext cx="6981749" cy="5303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B460515-4779-2CA9-5335-1F4AD158B79D}"/>
              </a:ext>
              <a:ext uri="{C183D7F6-B498-43B3-948B-1728B52AA6E4}">
                <adec:decorative xmlns:adec="http://schemas.microsoft.com/office/drawing/2017/decorative" val="1"/>
              </a:ext>
            </a:extLst>
          </p:cNvPr>
          <p:cNvCxnSpPr>
            <a:cxnSpLocks/>
          </p:cNvCxnSpPr>
          <p:nvPr/>
        </p:nvCxnSpPr>
        <p:spPr>
          <a:xfrm>
            <a:off x="4800600" y="6210300"/>
            <a:ext cx="6705600"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4681058" y="6029868"/>
            <a:ext cx="2024542" cy="365125"/>
          </a:xfrm>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5034" cy="365125"/>
          </a:xfrm>
        </p:spPr>
        <p:txBody>
          <a:bodyPr/>
          <a:lstStyle/>
          <a:p>
            <a:fld id="{1A3891DC-7E15-43B5-BCFB-370696C30398}"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499871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Number Lar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4800599" y="5149121"/>
            <a:ext cx="6861107" cy="842527"/>
          </a:xfrm>
          <a:noFill/>
        </p:spPr>
        <p:txBody>
          <a:bodyPr anchor="t"/>
          <a:lstStyle>
            <a:lvl1pPr algn="r">
              <a:defRPr b="0" cap="all" baseline="0">
                <a:solidFill>
                  <a:schemeClr val="accent1"/>
                </a:solidFill>
                <a:effectLst/>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6" y="120765"/>
            <a:ext cx="10723000" cy="4260404"/>
          </a:xfrm>
        </p:spPr>
        <p:txBody>
          <a:bodyPr lIns="0" tIns="0" rIns="0" bIns="0" anchor="b">
            <a:normAutofit/>
          </a:bodyPr>
          <a:lstStyle>
            <a:lvl1pPr marL="0" indent="0">
              <a:buNone/>
              <a:defRPr sz="28000" spc="-200" baseline="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867"/>
            <a:ext cx="2137769" cy="365125"/>
          </a:xfrm>
          <a:noFill/>
        </p:spPr>
        <p:txBody>
          <a:bodyPr/>
          <a:lstStyle>
            <a:lvl1pPr>
              <a:defRPr b="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tx2"/>
                </a:solidFill>
              </a:defRPr>
            </a:lvl1pPr>
          </a:lstStyle>
          <a:p>
            <a:fld id="{E5E07D1D-D1D5-479B-A8E5-C908666570C8}"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tx2"/>
                </a:solidFill>
              </a:defRPr>
            </a:lvl1pPr>
          </a:lstStyle>
          <a:p>
            <a:fld id="{27F8DDA4-3B80-4E8A-A8F5-521F73BF9127}" type="slidenum">
              <a:rPr lang="en-US" smtClean="0"/>
              <a:t>‹#›</a:t>
            </a:fld>
            <a:endParaRPr lang="en-US"/>
          </a:p>
        </p:txBody>
      </p:sp>
      <p:cxnSp>
        <p:nvCxnSpPr>
          <p:cNvPr id="9" name="Straight Connector 8">
            <a:extLst>
              <a:ext uri="{FF2B5EF4-FFF2-40B4-BE49-F238E27FC236}">
                <a16:creationId xmlns:a16="http://schemas.microsoft.com/office/drawing/2014/main" id="{838393CD-94B6-EC8A-E14F-A09689A25C51}"/>
              </a:ext>
              <a:ext uri="{C183D7F6-B498-43B3-948B-1728B52AA6E4}">
                <adec:decorative xmlns:adec="http://schemas.microsoft.com/office/drawing/2017/decorative" val="1"/>
              </a:ext>
            </a:extLst>
          </p:cNvPr>
          <p:cNvCxnSpPr>
            <a:cxnSpLocks/>
          </p:cNvCxnSpPr>
          <p:nvPr/>
        </p:nvCxnSpPr>
        <p:spPr>
          <a:xfrm>
            <a:off x="11503594" y="675861"/>
            <a:ext cx="0" cy="4184295"/>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252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Number Lar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lumMod val="60000"/>
              <a:lumOff val="40000"/>
              <a:alpha val="8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429000" y="5042130"/>
            <a:ext cx="8232707" cy="949518"/>
          </a:xfrm>
          <a:noFill/>
        </p:spPr>
        <p:txBody>
          <a:bodyPr anchor="t">
            <a:normAutofit/>
          </a:bodyPr>
          <a:lstStyle>
            <a:lvl1pPr algn="r">
              <a:defRPr sz="3200" b="0" cap="none" baseline="0">
                <a:solidFill>
                  <a:schemeClr val="accent5">
                    <a:lumMod val="75000"/>
                  </a:schemeClr>
                </a:solidFill>
                <a:effectLst/>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6" y="120765"/>
            <a:ext cx="10723000" cy="4260404"/>
          </a:xfrm>
        </p:spPr>
        <p:txBody>
          <a:bodyPr anchor="b">
            <a:normAutofit/>
          </a:bodyPr>
          <a:lstStyle>
            <a:lvl1pPr marL="0" indent="0">
              <a:buNone/>
              <a:defRPr sz="28000" spc="-200" baseline="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868"/>
            <a:ext cx="2137769" cy="365125"/>
          </a:xfrm>
          <a:noFill/>
        </p:spPr>
        <p:txBody>
          <a:bodyPr/>
          <a:lstStyle>
            <a:lvl1pPr>
              <a:defRPr b="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tx2"/>
                </a:solidFill>
              </a:defRPr>
            </a:lvl1pPr>
          </a:lstStyle>
          <a:p>
            <a:fld id="{DC860212-EC80-4550-8977-412BA68CEEAD}"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tx2"/>
                </a:solidFill>
              </a:defRPr>
            </a:lvl1p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5129594E-9391-9519-E286-4ED9732CC6C8}"/>
              </a:ext>
              <a:ext uri="{C183D7F6-B498-43B3-948B-1728B52AA6E4}">
                <adec:decorative xmlns:adec="http://schemas.microsoft.com/office/drawing/2017/decorative" val="1"/>
              </a:ext>
            </a:extLst>
          </p:cNvPr>
          <p:cNvCxnSpPr>
            <a:cxnSpLocks/>
          </p:cNvCxnSpPr>
          <p:nvPr/>
        </p:nvCxnSpPr>
        <p:spPr>
          <a:xfrm>
            <a:off x="11509025" y="735417"/>
            <a:ext cx="0" cy="4124739"/>
          </a:xfrm>
          <a:prstGeom prst="line">
            <a:avLst/>
          </a:prstGeom>
          <a:ln w="12700">
            <a:solidFill>
              <a:srgbClr val="EFEDE7">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188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Number Larg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lumMod val="60000"/>
              <a:lumOff val="4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4114799" y="5230607"/>
            <a:ext cx="7634369" cy="761041"/>
          </a:xfrm>
          <a:noFill/>
        </p:spPr>
        <p:txBody>
          <a:bodyPr anchor="t"/>
          <a:lstStyle>
            <a:lvl1pPr algn="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5" y="120765"/>
            <a:ext cx="10659375" cy="4800600"/>
          </a:xfrm>
        </p:spPr>
        <p:txBody>
          <a:bodyPr lIns="0" tIns="0" rIns="0" bIns="0" anchor="b">
            <a:normAutofit/>
          </a:bodyPr>
          <a:lstStyle>
            <a:lvl1pPr marL="0" indent="0">
              <a:buNone/>
              <a:defRPr sz="31000" spc="-10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32480"/>
            <a:ext cx="2137769" cy="365125"/>
          </a:xfrm>
          <a:noFill/>
        </p:spPr>
        <p:txBody>
          <a:bodyPr/>
          <a:lstStyle>
            <a:lvl1pPr>
              <a:defRPr b="0" spc="0">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bg1"/>
                </a:solidFill>
              </a:defRPr>
            </a:lvl1pPr>
          </a:lstStyle>
          <a:p>
            <a:fld id="{C58B63FC-A13C-4EAB-9220-41BEA3370D02}"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bg1"/>
                </a:solidFill>
              </a:defRPr>
            </a:lvl1p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5129594E-9391-9519-E286-4ED9732CC6C8}"/>
              </a:ext>
              <a:ext uri="{C183D7F6-B498-43B3-948B-1728B52AA6E4}">
                <adec:decorative xmlns:adec="http://schemas.microsoft.com/office/drawing/2017/decorative" val="1"/>
              </a:ext>
            </a:extLst>
          </p:cNvPr>
          <p:cNvCxnSpPr>
            <a:cxnSpLocks/>
          </p:cNvCxnSpPr>
          <p:nvPr/>
        </p:nvCxnSpPr>
        <p:spPr>
          <a:xfrm>
            <a:off x="11509025" y="735417"/>
            <a:ext cx="0" cy="4185948"/>
          </a:xfrm>
          <a:prstGeom prst="line">
            <a:avLst/>
          </a:prstGeom>
          <a:ln w="12700">
            <a:solidFill>
              <a:srgbClr val="EFEDE7">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960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Number Large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800723" y="5230607"/>
            <a:ext cx="7948445" cy="761041"/>
          </a:xfrm>
          <a:noFill/>
        </p:spPr>
        <p:txBody>
          <a:bodyPr anchor="t"/>
          <a:lstStyle>
            <a:lvl1pPr algn="r">
              <a:defRPr b="1" spc="100" baseline="0">
                <a:solidFill>
                  <a:schemeClr val="bg2"/>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5" y="-657225"/>
            <a:ext cx="10924355" cy="5887832"/>
          </a:xfrm>
        </p:spPr>
        <p:txBody>
          <a:bodyPr lIns="0" tIns="0" rIns="0" bIns="0" anchor="ctr">
            <a:normAutofit/>
          </a:bodyPr>
          <a:lstStyle>
            <a:lvl1pPr marL="0" indent="0">
              <a:buNone/>
              <a:defRPr sz="31000" spc="-100" baseline="0">
                <a:solidFill>
                  <a:schemeClr val="bg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32480"/>
            <a:ext cx="2137769" cy="365125"/>
          </a:xfrm>
          <a:noFill/>
        </p:spPr>
        <p:txBody>
          <a:bodyPr/>
          <a:lstStyle>
            <a:lvl1pPr>
              <a:defRPr b="0" spc="0">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bg2"/>
                </a:solidFill>
              </a:defRPr>
            </a:lvl1pPr>
          </a:lstStyle>
          <a:p>
            <a:fld id="{4D133BBB-C9BA-478D-ACC3-56E69C31B4D0}"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bg2"/>
                </a:solidFill>
              </a:defRPr>
            </a:lvl1p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5129594E-9391-9519-E286-4ED9732CC6C8}"/>
              </a:ext>
              <a:ext uri="{C183D7F6-B498-43B3-948B-1728B52AA6E4}">
                <adec:decorative xmlns:adec="http://schemas.microsoft.com/office/drawing/2017/decorative" val="1"/>
              </a:ext>
            </a:extLst>
          </p:cNvPr>
          <p:cNvCxnSpPr>
            <a:cxnSpLocks/>
          </p:cNvCxnSpPr>
          <p:nvPr/>
        </p:nvCxnSpPr>
        <p:spPr>
          <a:xfrm>
            <a:off x="11509025" y="735417"/>
            <a:ext cx="0" cy="4185948"/>
          </a:xfrm>
          <a:prstGeom prst="line">
            <a:avLst/>
          </a:prstGeom>
          <a:ln w="12700">
            <a:solidFill>
              <a:srgbClr val="EFEDE7">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304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Number Large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800723" y="5122417"/>
            <a:ext cx="7948445" cy="869232"/>
          </a:xfrm>
          <a:noFill/>
        </p:spPr>
        <p:txBody>
          <a:bodyPr anchor="t">
            <a:normAutofit/>
          </a:bodyPr>
          <a:lstStyle>
            <a:lvl1pPr algn="r">
              <a:defRPr sz="2800" b="0" spc="100" baseline="0">
                <a:solidFill>
                  <a:schemeClr val="bg2"/>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5" y="120765"/>
            <a:ext cx="10659375" cy="4800600"/>
          </a:xfrm>
        </p:spPr>
        <p:txBody>
          <a:bodyPr lIns="0" tIns="0" rIns="0" anchor="b">
            <a:normAutofit/>
          </a:bodyPr>
          <a:lstStyle>
            <a:lvl1pPr marL="0" indent="0">
              <a:spcBef>
                <a:spcPts val="0"/>
              </a:spcBef>
              <a:buNone/>
              <a:defRPr sz="31000" spc="-100" baseline="0">
                <a:ln w="15875">
                  <a:solidFill>
                    <a:schemeClr val="bg2"/>
                  </a:solidFill>
                </a:ln>
                <a:no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10263391" y="616226"/>
            <a:ext cx="1352320" cy="412474"/>
          </a:xfrm>
          <a:noFill/>
        </p:spPr>
        <p:txBody>
          <a:bodyPr anchor="t"/>
          <a:lstStyle>
            <a:lvl1pPr algn="r">
              <a:defRPr b="0" spc="0">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bg2"/>
                </a:solidFill>
              </a:defRPr>
            </a:lvl1pPr>
          </a:lstStyle>
          <a:p>
            <a:fld id="{D386BD3A-3427-4776-A455-FF38304F4878}"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bg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7550320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Statem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2">
              <a:lumMod val="60000"/>
              <a:lumOff val="4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1649896"/>
            <a:ext cx="10169921" cy="4949687"/>
          </a:xfrm>
        </p:spPr>
        <p:txBody>
          <a:bodyPr anchor="b">
            <a:normAutofit/>
          </a:bodyPr>
          <a:lstStyle>
            <a:lvl1pPr marL="0" indent="0">
              <a:lnSpc>
                <a:spcPct val="80000"/>
              </a:lnSpc>
              <a:spcBef>
                <a:spcPts val="0"/>
              </a:spcBef>
              <a:buNone/>
              <a:defRPr sz="7200" cap="all" spc="-100" baseline="0">
                <a:solidFill>
                  <a:schemeClr val="accent1"/>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85800"/>
            <a:ext cx="10326757" cy="0"/>
          </a:xfrm>
          <a:prstGeom prst="line">
            <a:avLst/>
          </a:prstGeom>
          <a:ln w="12700">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501227"/>
            <a:ext cx="1907799" cy="365125"/>
          </a:xfrm>
          <a:solidFill>
            <a:schemeClr val="accent2">
              <a:lumMod val="60000"/>
              <a:lumOff val="40000"/>
            </a:schemeClr>
          </a:solidFill>
        </p:spPr>
        <p:txBody>
          <a:bodyPr/>
          <a:lstStyle>
            <a:lvl1pPr>
              <a:defRPr b="0" spc="0">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00458" y="501227"/>
            <a:ext cx="1256738" cy="365125"/>
          </a:xfrm>
          <a:solidFill>
            <a:schemeClr val="accent2">
              <a:lumMod val="60000"/>
              <a:lumOff val="40000"/>
            </a:schemeClr>
          </a:solidFill>
        </p:spPr>
        <p:txBody>
          <a:bodyPr/>
          <a:lstStyle>
            <a:lvl1pPr>
              <a:defRPr>
                <a:solidFill>
                  <a:schemeClr val="bg1"/>
                </a:solidFill>
              </a:defRPr>
            </a:lvl1pPr>
          </a:lstStyle>
          <a:p>
            <a:fld id="{90907655-BDED-4A88-9727-947E02456645}"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157196" y="501227"/>
            <a:ext cx="429372" cy="365125"/>
          </a:xfrm>
          <a:solidFill>
            <a:schemeClr val="accent2">
              <a:lumMod val="60000"/>
              <a:lumOff val="40000"/>
            </a:schemeClr>
          </a:solidFill>
        </p:spPr>
        <p:txBody>
          <a:bodyPr/>
          <a:lstStyle>
            <a:lvl1pPr>
              <a:defRPr>
                <a:solidFill>
                  <a:schemeClr val="bg1"/>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112813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Statem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1649896"/>
            <a:ext cx="9666226" cy="4949687"/>
          </a:xfrm>
        </p:spPr>
        <p:txBody>
          <a:bodyPr anchor="b">
            <a:normAutofit/>
          </a:bodyPr>
          <a:lstStyle>
            <a:lvl1pPr marL="0" indent="0">
              <a:lnSpc>
                <a:spcPct val="80000"/>
              </a:lnSpc>
              <a:spcBef>
                <a:spcPts val="0"/>
              </a:spcBef>
              <a:buNone/>
              <a:defRPr sz="7200" cap="all" spc="-100" baseline="0">
                <a:solidFill>
                  <a:schemeClr val="accent2">
                    <a:lumMod val="40000"/>
                    <a:lumOff val="60000"/>
                  </a:schemeClr>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729532"/>
            <a:ext cx="10326757" cy="0"/>
          </a:xfrm>
          <a:prstGeom prst="line">
            <a:avLst/>
          </a:prstGeom>
          <a:ln w="12700">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501227"/>
            <a:ext cx="1907799" cy="365125"/>
          </a:xfrm>
          <a:solidFill>
            <a:schemeClr val="accent2"/>
          </a:solidFill>
        </p:spPr>
        <p:txBody>
          <a:bodyPr/>
          <a:lstStyle>
            <a:lvl1pPr>
              <a:defRPr b="0" spc="0">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00458" y="544329"/>
            <a:ext cx="1256738" cy="365125"/>
          </a:xfrm>
          <a:solidFill>
            <a:schemeClr val="accent2"/>
          </a:solidFill>
        </p:spPr>
        <p:txBody>
          <a:bodyPr/>
          <a:lstStyle>
            <a:lvl1pPr>
              <a:defRPr>
                <a:solidFill>
                  <a:schemeClr val="bg1"/>
                </a:solidFill>
              </a:defRPr>
            </a:lvl1pPr>
          </a:lstStyle>
          <a:p>
            <a:fld id="{F0400140-9243-4AE1-A76C-D8BD9EF938F5}"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157195" y="544329"/>
            <a:ext cx="449721" cy="365125"/>
          </a:xfrm>
          <a:solidFill>
            <a:schemeClr val="accent2"/>
          </a:solidFill>
        </p:spPr>
        <p:txBody>
          <a:bodyPr/>
          <a:lstStyle>
            <a:lvl1pPr>
              <a:defRPr>
                <a:solidFill>
                  <a:schemeClr val="bg1"/>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2507326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Statemen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441641"/>
            <a:ext cx="9796670" cy="4358960"/>
          </a:xfrm>
        </p:spPr>
        <p:txBody>
          <a:bodyPr anchor="t">
            <a:normAutofit/>
          </a:bodyPr>
          <a:lstStyle>
            <a:lvl1pPr marL="0" indent="0">
              <a:lnSpc>
                <a:spcPct val="80000"/>
              </a:lnSpc>
              <a:spcBef>
                <a:spcPts val="0"/>
              </a:spcBef>
              <a:buNone/>
              <a:defRPr sz="7200" cap="all" spc="-100" baseline="0">
                <a:solidFill>
                  <a:schemeClr val="accent2"/>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172200"/>
            <a:ext cx="10326757" cy="0"/>
          </a:xfrm>
          <a:prstGeom prst="line">
            <a:avLst/>
          </a:prstGeom>
          <a:ln w="12700">
            <a:solidFill>
              <a:schemeClr val="tx2">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270"/>
            <a:ext cx="1907799" cy="365125"/>
          </a:xfrm>
          <a:solidFill>
            <a:schemeClr val="bg2"/>
          </a:solidFill>
        </p:spPr>
        <p:txBody>
          <a:bodyPr/>
          <a:lstStyle>
            <a:lvl1pPr>
              <a:defRPr b="0" spc="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134599" y="6029271"/>
            <a:ext cx="1098141" cy="365125"/>
          </a:xfrm>
          <a:solidFill>
            <a:schemeClr val="bg2"/>
          </a:solidFill>
        </p:spPr>
        <p:txBody>
          <a:bodyPr/>
          <a:lstStyle>
            <a:lvl1pPr>
              <a:defRPr>
                <a:solidFill>
                  <a:schemeClr val="tx2"/>
                </a:solidFill>
              </a:defRPr>
            </a:lvl1pPr>
          </a:lstStyle>
          <a:p>
            <a:fld id="{F978418A-E4AD-4F4D-B99D-9E40C1234D23}"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2741" y="6029271"/>
            <a:ext cx="429372" cy="365125"/>
          </a:xfrm>
          <a:solidFill>
            <a:schemeClr val="bg2"/>
          </a:solidFill>
        </p:spPr>
        <p:txBody>
          <a:bodyPr/>
          <a:lstStyle>
            <a:lvl1pPr>
              <a:defRPr>
                <a:solidFill>
                  <a:schemeClr val="tx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23017343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Statement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441641"/>
            <a:ext cx="9796670" cy="4358960"/>
          </a:xfrm>
        </p:spPr>
        <p:txBody>
          <a:bodyPr anchor="t">
            <a:normAutofit/>
          </a:bodyPr>
          <a:lstStyle>
            <a:lvl1pPr marL="0" indent="0">
              <a:lnSpc>
                <a:spcPct val="80000"/>
              </a:lnSpc>
              <a:spcBef>
                <a:spcPts val="0"/>
              </a:spcBef>
              <a:buNone/>
              <a:defRPr sz="7200" cap="all" spc="-100" baseline="0">
                <a:solidFill>
                  <a:schemeClr val="accent3"/>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172200"/>
            <a:ext cx="10326757" cy="0"/>
          </a:xfrm>
          <a:prstGeom prst="line">
            <a:avLst/>
          </a:prstGeom>
          <a:ln w="12700">
            <a:solidFill>
              <a:schemeClr val="tx2">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270"/>
            <a:ext cx="1907799" cy="365125"/>
          </a:xfrm>
          <a:solidFill>
            <a:schemeClr val="bg2"/>
          </a:solidFill>
        </p:spPr>
        <p:txBody>
          <a:bodyPr/>
          <a:lstStyle>
            <a:lvl1pPr>
              <a:defRPr b="0" spc="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134599" y="6029271"/>
            <a:ext cx="1098141" cy="365125"/>
          </a:xfrm>
          <a:solidFill>
            <a:schemeClr val="bg2"/>
          </a:solidFill>
        </p:spPr>
        <p:txBody>
          <a:bodyPr/>
          <a:lstStyle>
            <a:lvl1pPr>
              <a:defRPr>
                <a:solidFill>
                  <a:schemeClr val="tx2"/>
                </a:solidFill>
              </a:defRPr>
            </a:lvl1pPr>
          </a:lstStyle>
          <a:p>
            <a:fld id="{1A57725C-F3FD-4B16-984B-FC904AD58D64}"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2741" y="6029271"/>
            <a:ext cx="429372" cy="365125"/>
          </a:xfrm>
          <a:solidFill>
            <a:schemeClr val="bg2"/>
          </a:solidFill>
        </p:spPr>
        <p:txBody>
          <a:bodyPr/>
          <a:lstStyle>
            <a:lvl1pPr>
              <a:defRPr>
                <a:solidFill>
                  <a:schemeClr val="tx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148123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4852B95-CFB8-EEBE-3973-7363B361118A}"/>
              </a:ext>
              <a:ext uri="{C183D7F6-B498-43B3-948B-1728B52AA6E4}">
                <adec:decorative xmlns:adec="http://schemas.microsoft.com/office/drawing/2017/decorative" val="1"/>
              </a:ext>
            </a:extLst>
          </p:cNvPr>
          <p:cNvCxnSpPr>
            <a:cxnSpLocks/>
          </p:cNvCxnSpPr>
          <p:nvPr/>
        </p:nvCxnSpPr>
        <p:spPr>
          <a:xfrm>
            <a:off x="687188" y="1339110"/>
            <a:ext cx="0" cy="335280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A713A6-3149-A53D-DA59-E54D39D6841D}"/>
              </a:ext>
              <a:ext uri="{C183D7F6-B498-43B3-948B-1728B52AA6E4}">
                <adec:decorative xmlns:adec="http://schemas.microsoft.com/office/drawing/2017/decorative" val="1"/>
              </a:ext>
            </a:extLst>
          </p:cNvPr>
          <p:cNvCxnSpPr>
            <a:cxnSpLocks/>
          </p:cNvCxnSpPr>
          <p:nvPr/>
        </p:nvCxnSpPr>
        <p:spPr>
          <a:xfrm>
            <a:off x="923544" y="6212428"/>
            <a:ext cx="10326625" cy="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F1A205B3-F30A-B2B0-2AFF-593443D32773}"/>
              </a:ext>
            </a:extLst>
          </p:cNvPr>
          <p:cNvSpPr>
            <a:spLocks noGrp="1"/>
          </p:cNvSpPr>
          <p:nvPr>
            <p:ph type="pic" sz="quarter" idx="14" hasCustomPrompt="1"/>
          </p:nvPr>
        </p:nvSpPr>
        <p:spPr>
          <a:xfrm>
            <a:off x="4800600" y="1371600"/>
            <a:ext cx="6705599" cy="4191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500213" y="3447288"/>
            <a:ext cx="5852160" cy="3072792"/>
          </a:xfrm>
          <a:solidFill>
            <a:schemeClr val="bg2"/>
          </a:solidFill>
        </p:spPr>
        <p:txBody>
          <a:bodyPr vert="horz" lIns="182880" tIns="45720" rIns="228600" bIns="91440" rtlCol="0" anchor="b">
            <a:normAutofit/>
          </a:bodyPr>
          <a:lstStyle>
            <a:lvl1pPr>
              <a:lnSpc>
                <a:spcPct val="80000"/>
              </a:lnSpc>
              <a:defRPr lang="en-US" sz="72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592362" y="612648"/>
            <a:ext cx="3248116" cy="758952"/>
          </a:xfrm>
          <a:solidFill>
            <a:schemeClr val="bg2"/>
          </a:solidFill>
        </p:spPr>
        <p:txBody>
          <a:bodyPr vert="horz" lIns="91440" tIns="45720" rIns="91440" bIns="45720" rtlCol="0">
            <a:normAutofit/>
          </a:bodyPr>
          <a:lstStyle>
            <a:lvl1pPr marL="0" indent="0">
              <a:lnSpc>
                <a:spcPct val="100000"/>
              </a:lnSpc>
              <a:buNone/>
              <a:defRPr lang="en-US" sz="1600" cap="all" baseline="0" dirty="0">
                <a:solidFill>
                  <a:schemeClr val="accent3">
                    <a:lumMod val="75000"/>
                  </a:schemeClr>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8763000" y="620267"/>
            <a:ext cx="2854926" cy="443682"/>
          </a:xfrm>
          <a:solidFill>
            <a:schemeClr val="bg2"/>
          </a:solidFill>
        </p:spPr>
        <p:txBody>
          <a:bodyPr anchor="t"/>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a:off x="9973610" y="6055170"/>
            <a:ext cx="1256738" cy="365125"/>
          </a:xfrm>
          <a:solidFill>
            <a:schemeClr val="bg2"/>
          </a:solidFill>
        </p:spPr>
        <p:txBody>
          <a:bodyPr/>
          <a:lstStyle/>
          <a:p>
            <a:fld id="{4C6CA39F-8041-4925-BD95-F0F6BD0D2137}" type="datetime1">
              <a:rPr lang="en-US" smtClean="0"/>
              <a:t>10/12/2025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30348" y="6055170"/>
            <a:ext cx="461440"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7669342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Statement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5">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441641"/>
            <a:ext cx="9796670" cy="4358960"/>
          </a:xfrm>
        </p:spPr>
        <p:txBody>
          <a:bodyPr anchor="t">
            <a:normAutofit/>
          </a:bodyPr>
          <a:lstStyle>
            <a:lvl1pPr marL="0" indent="0">
              <a:lnSpc>
                <a:spcPct val="80000"/>
              </a:lnSpc>
              <a:spcBef>
                <a:spcPts val="0"/>
              </a:spcBef>
              <a:buNone/>
              <a:defRPr sz="7200" cap="all" spc="-100" baseline="0">
                <a:solidFill>
                  <a:schemeClr val="accent5"/>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172200"/>
            <a:ext cx="10326757" cy="0"/>
          </a:xfrm>
          <a:prstGeom prst="line">
            <a:avLst/>
          </a:prstGeom>
          <a:ln w="12700">
            <a:solidFill>
              <a:schemeClr val="tx2">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270"/>
            <a:ext cx="1907799" cy="365125"/>
          </a:xfrm>
          <a:solidFill>
            <a:schemeClr val="accent5">
              <a:lumMod val="40000"/>
              <a:lumOff val="60000"/>
            </a:schemeClr>
          </a:solidFill>
        </p:spPr>
        <p:txBody>
          <a:bodyPr/>
          <a:lstStyle>
            <a:lvl1pPr>
              <a:defRPr b="0" spc="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134599" y="6029271"/>
            <a:ext cx="1098141" cy="365125"/>
          </a:xfrm>
          <a:solidFill>
            <a:schemeClr val="accent5">
              <a:lumMod val="40000"/>
              <a:lumOff val="60000"/>
            </a:schemeClr>
          </a:solidFill>
        </p:spPr>
        <p:txBody>
          <a:bodyPr/>
          <a:lstStyle>
            <a:lvl1pPr>
              <a:defRPr>
                <a:solidFill>
                  <a:schemeClr val="tx2"/>
                </a:solidFill>
              </a:defRPr>
            </a:lvl1pPr>
          </a:lstStyle>
          <a:p>
            <a:fld id="{F4C780C6-F0FD-455F-A2B8-0A9691723AFF}"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2741" y="6029271"/>
            <a:ext cx="429372" cy="365125"/>
          </a:xfrm>
          <a:solidFill>
            <a:schemeClr val="accent5">
              <a:lumMod val="40000"/>
              <a:lumOff val="60000"/>
            </a:schemeClr>
          </a:solidFill>
        </p:spPr>
        <p:txBody>
          <a:bodyPr/>
          <a:lstStyle>
            <a:lvl1pPr>
              <a:defRPr>
                <a:solidFill>
                  <a:schemeClr val="tx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1088850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0" y="0"/>
            <a:ext cx="12191999" cy="6858001"/>
          </a:xfrm>
          <a:prstGeom prst="rect">
            <a:avLst/>
          </a:prstGeom>
          <a:solidFill>
            <a:schemeClr val="accent3">
              <a:lumMod val="60000"/>
              <a:lumOff val="4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8" name="Rectangle 7">
            <a:extLst>
              <a:ext uri="{FF2B5EF4-FFF2-40B4-BE49-F238E27FC236}">
                <a16:creationId xmlns:a16="http://schemas.microsoft.com/office/drawing/2014/main" id="{358D5F78-0179-D9C3-74D3-62CE152FFECE}"/>
              </a:ext>
              <a:ext uri="{C183D7F6-B498-43B3-948B-1728B52AA6E4}">
                <adec:decorative xmlns:adec="http://schemas.microsoft.com/office/drawing/2017/decorative" val="1"/>
              </a:ext>
            </a:extLst>
          </p:cNvPr>
          <p:cNvSpPr/>
          <p:nvPr/>
        </p:nvSpPr>
        <p:spPr>
          <a:xfrm>
            <a:off x="1" y="2"/>
            <a:ext cx="8763000" cy="5038338"/>
          </a:xfrm>
          <a:prstGeom prst="rect">
            <a:avLst/>
          </a:prstGeom>
          <a:solidFill>
            <a:schemeClr val="accent3">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ABB386FE-4A21-B72A-BB2B-D4FDFDC3ECA5}"/>
              </a:ext>
              <a:ext uri="{C183D7F6-B498-43B3-948B-1728B52AA6E4}">
                <adec:decorative xmlns:adec="http://schemas.microsoft.com/office/drawing/2017/decorative" val="1"/>
              </a:ext>
            </a:extLst>
          </p:cNvPr>
          <p:cNvCxnSpPr>
            <a:cxnSpLocks/>
          </p:cNvCxnSpPr>
          <p:nvPr/>
        </p:nvCxnSpPr>
        <p:spPr>
          <a:xfrm flipH="1">
            <a:off x="722427" y="6212437"/>
            <a:ext cx="10808612" cy="0"/>
          </a:xfrm>
          <a:prstGeom prst="line">
            <a:avLst/>
          </a:prstGeom>
          <a:ln w="12700">
            <a:solidFill>
              <a:schemeClr val="accent5">
                <a:alpha val="45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D4813FB1-9165-4DD7-C4C2-EAFC20602DB8}"/>
              </a:ext>
            </a:extLst>
          </p:cNvPr>
          <p:cNvSpPr>
            <a:spLocks noGrp="1"/>
          </p:cNvSpPr>
          <p:nvPr>
            <p:ph type="title" hasCustomPrompt="1"/>
          </p:nvPr>
        </p:nvSpPr>
        <p:spPr>
          <a:xfrm>
            <a:off x="4114800" y="5410203"/>
            <a:ext cx="7543800" cy="372746"/>
          </a:xfrm>
          <a:noFill/>
        </p:spPr>
        <p:txBody>
          <a:bodyPr tIns="91440" bIns="91440" anchor="ctr">
            <a:normAutofit/>
          </a:bodyPr>
          <a:lstStyle>
            <a:lvl1pPr algn="r">
              <a:defRPr sz="2000">
                <a:solidFill>
                  <a:schemeClr val="accent1"/>
                </a:solidFill>
              </a:defRPr>
            </a:lvl1pPr>
          </a:lstStyle>
          <a:p>
            <a:r>
              <a:rPr lang="en-US" dirty="0"/>
              <a:t>Quote Author</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603504" y="725556"/>
            <a:ext cx="8845296" cy="3656168"/>
          </a:xfrm>
        </p:spPr>
        <p:txBody>
          <a:bodyPr>
            <a:normAutofit/>
          </a:bodyPr>
          <a:lstStyle>
            <a:lvl1pPr marL="228600" indent="-228600">
              <a:lnSpc>
                <a:spcPct val="85000"/>
              </a:lnSpc>
              <a:spcBef>
                <a:spcPts val="0"/>
              </a:spcBef>
              <a:buNone/>
              <a:defRPr sz="5800" b="0" cap="all" spc="0" baseline="0">
                <a:solidFill>
                  <a:schemeClr val="accent5"/>
                </a:solidFill>
                <a:latin typeface="+mj-lt"/>
              </a:defRPr>
            </a:lvl1pPr>
          </a:lstStyle>
          <a:p>
            <a:pPr lvl="0"/>
            <a:r>
              <a:rPr lang="en-US" dirty="0"/>
              <a:t>Click to edit quote</a:t>
            </a:r>
          </a:p>
        </p:txBody>
      </p:sp>
      <p:sp>
        <p:nvSpPr>
          <p:cNvPr id="10" name="Footer Placeholder 9">
            <a:extLst>
              <a:ext uri="{FF2B5EF4-FFF2-40B4-BE49-F238E27FC236}">
                <a16:creationId xmlns:a16="http://schemas.microsoft.com/office/drawing/2014/main" id="{94F49A81-8721-B846-5567-52769C04D66C}"/>
              </a:ext>
            </a:extLst>
          </p:cNvPr>
          <p:cNvSpPr>
            <a:spLocks noGrp="1"/>
          </p:cNvSpPr>
          <p:nvPr>
            <p:ph type="ftr" sz="quarter" idx="11"/>
          </p:nvPr>
        </p:nvSpPr>
        <p:spPr>
          <a:xfrm>
            <a:off x="605430" y="6029868"/>
            <a:ext cx="1911096" cy="365125"/>
          </a:xfrm>
          <a:solidFill>
            <a:schemeClr val="accent3">
              <a:lumMod val="60000"/>
              <a:lumOff val="40000"/>
            </a:schemeClr>
          </a:solidFill>
        </p:spPr>
        <p:txBody>
          <a:bodyPr/>
          <a:lstStyle>
            <a:lvl1pPr>
              <a:defRPr b="0">
                <a:solidFill>
                  <a:schemeClr val="accent5"/>
                </a:solidFill>
                <a:latin typeface="+mn-lt"/>
              </a:defRPr>
            </a:lvl1pPr>
          </a:lstStyle>
          <a:p>
            <a:r>
              <a:rPr lang="en-US"/>
              <a:t>Sample Footer Text</a:t>
            </a:r>
          </a:p>
        </p:txBody>
      </p:sp>
      <p:sp>
        <p:nvSpPr>
          <p:cNvPr id="9" name="Date Placeholder 8">
            <a:extLst>
              <a:ext uri="{FF2B5EF4-FFF2-40B4-BE49-F238E27FC236}">
                <a16:creationId xmlns:a16="http://schemas.microsoft.com/office/drawing/2014/main" id="{FB3E54B7-FFB1-7BFC-0189-A17360728C52}"/>
              </a:ext>
            </a:extLst>
          </p:cNvPr>
          <p:cNvSpPr>
            <a:spLocks noGrp="1"/>
          </p:cNvSpPr>
          <p:nvPr>
            <p:ph type="dt" sz="half" idx="10"/>
          </p:nvPr>
        </p:nvSpPr>
        <p:spPr>
          <a:xfrm>
            <a:off x="9802368" y="6029868"/>
            <a:ext cx="1435608" cy="365125"/>
          </a:xfrm>
          <a:solidFill>
            <a:schemeClr val="accent3">
              <a:lumMod val="60000"/>
              <a:lumOff val="40000"/>
            </a:schemeClr>
          </a:solidFill>
        </p:spPr>
        <p:txBody>
          <a:bodyPr/>
          <a:lstStyle>
            <a:lvl1pPr>
              <a:defRPr b="0">
                <a:solidFill>
                  <a:schemeClr val="accent5"/>
                </a:solidFill>
                <a:latin typeface="+mn-lt"/>
              </a:defRPr>
            </a:lvl1pPr>
          </a:lstStyle>
          <a:p>
            <a:fld id="{D348C769-7AB4-4647-BD58-CC3E9CA66889}" type="datetime1">
              <a:rPr lang="en-US" smtClean="0"/>
              <a:t>10/12/2025</a:t>
            </a:fld>
            <a:endParaRPr lang="en-US"/>
          </a:p>
        </p:txBody>
      </p:sp>
      <p:sp>
        <p:nvSpPr>
          <p:cNvPr id="11" name="Slide Number Placeholder 10">
            <a:extLst>
              <a:ext uri="{FF2B5EF4-FFF2-40B4-BE49-F238E27FC236}">
                <a16:creationId xmlns:a16="http://schemas.microsoft.com/office/drawing/2014/main" id="{D1DF2706-0EDF-0D3B-C01B-613E7D1BB6CC}"/>
              </a:ext>
            </a:extLst>
          </p:cNvPr>
          <p:cNvSpPr>
            <a:spLocks noGrp="1"/>
          </p:cNvSpPr>
          <p:nvPr>
            <p:ph type="sldNum" sz="quarter" idx="12"/>
          </p:nvPr>
        </p:nvSpPr>
        <p:spPr>
          <a:solidFill>
            <a:schemeClr val="accent3">
              <a:lumMod val="60000"/>
              <a:lumOff val="40000"/>
            </a:schemeClr>
          </a:solidFill>
        </p:spPr>
        <p:txBody>
          <a:bodyPr/>
          <a:lstStyle>
            <a:lvl1pPr>
              <a:defRPr b="0">
                <a:solidFill>
                  <a:schemeClr val="accent5"/>
                </a:solidFill>
                <a:latin typeface="+mn-lt"/>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205996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Quote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0"/>
            <a:ext cx="12192000" cy="685800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cxnSp>
        <p:nvCxnSpPr>
          <p:cNvPr id="13" name="Straight Connector 12">
            <a:extLst>
              <a:ext uri="{FF2B5EF4-FFF2-40B4-BE49-F238E27FC236}">
                <a16:creationId xmlns:a16="http://schemas.microsoft.com/office/drawing/2014/main" id="{B4DD8063-0B64-5552-D964-11CA84F7ABD9}"/>
              </a:ext>
              <a:ext uri="{C183D7F6-B498-43B3-948B-1728B52AA6E4}">
                <adec:decorative xmlns:adec="http://schemas.microsoft.com/office/drawing/2017/decorative" val="1"/>
              </a:ext>
            </a:extLst>
          </p:cNvPr>
          <p:cNvCxnSpPr>
            <a:cxnSpLocks/>
          </p:cNvCxnSpPr>
          <p:nvPr/>
        </p:nvCxnSpPr>
        <p:spPr>
          <a:xfrm>
            <a:off x="11082528" y="725556"/>
            <a:ext cx="0" cy="4135136"/>
          </a:xfrm>
          <a:prstGeom prst="line">
            <a:avLst/>
          </a:prstGeom>
          <a:ln w="12700">
            <a:solidFill>
              <a:schemeClr val="tx2">
                <a:alpha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4443564" y="5167222"/>
            <a:ext cx="6789870" cy="679510"/>
          </a:xfrm>
          <a:solidFill>
            <a:schemeClr val="bg2"/>
          </a:solidFill>
        </p:spPr>
        <p:txBody>
          <a:bodyPr tIns="91440" bIns="91440" anchor="ctr">
            <a:normAutofit/>
          </a:bodyPr>
          <a:lstStyle>
            <a:lvl1pPr algn="r">
              <a:defRPr sz="2000" b="1" cap="none" baseline="0">
                <a:solidFill>
                  <a:schemeClr val="accent5"/>
                </a:solidFill>
                <a:latin typeface="+mn-lt"/>
              </a:defRPr>
            </a:lvl1pPr>
          </a:lstStyle>
          <a:p>
            <a:r>
              <a:rPr lang="en-US" dirty="0"/>
              <a:t>Quote Author</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603504" y="725556"/>
            <a:ext cx="8653281" cy="4075044"/>
          </a:xfrm>
        </p:spPr>
        <p:txBody>
          <a:bodyPr>
            <a:normAutofit/>
          </a:bodyPr>
          <a:lstStyle>
            <a:lvl1pPr marL="228600" indent="-228600">
              <a:lnSpc>
                <a:spcPct val="85000"/>
              </a:lnSpc>
              <a:spcBef>
                <a:spcPts val="0"/>
              </a:spcBef>
              <a:buNone/>
              <a:defRPr sz="5400" b="0" cap="all" spc="0" baseline="0">
                <a:solidFill>
                  <a:schemeClr val="accent2"/>
                </a:solidFill>
                <a:latin typeface="+mj-lt"/>
              </a:defRPr>
            </a:lvl1pPr>
          </a:lstStyle>
          <a:p>
            <a:pPr lvl="0"/>
            <a:r>
              <a:rPr lang="en-US" dirty="0"/>
              <a:t>Click to edit quote</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3503" y="6029868"/>
            <a:ext cx="1911096" cy="367060"/>
          </a:xfrm>
          <a:noFill/>
        </p:spPr>
        <p:txBody>
          <a:bodyPr anchor="ctr"/>
          <a:lstStyle>
            <a:lvl1pPr algn="l">
              <a:defRPr b="0" spc="0">
                <a:solidFill>
                  <a:schemeClr val="accent5"/>
                </a:solidFill>
                <a:latin typeface="+mn-lt"/>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801193" y="6029868"/>
            <a:ext cx="1439323" cy="365125"/>
          </a:xfrm>
          <a:noFill/>
        </p:spPr>
        <p:txBody>
          <a:bodyPr/>
          <a:lstStyle>
            <a:lvl1pPr algn="r">
              <a:defRPr b="0">
                <a:solidFill>
                  <a:schemeClr val="accent5"/>
                </a:solidFill>
                <a:latin typeface="+mn-lt"/>
              </a:defRPr>
            </a:lvl1pPr>
          </a:lstStyle>
          <a:p>
            <a:fld id="{67891EA0-6E5D-4821-92F4-23CFFDAC5E38}"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3434" y="6029868"/>
            <a:ext cx="429372" cy="365125"/>
          </a:xfrm>
          <a:noFill/>
        </p:spPr>
        <p:txBody>
          <a:bodyPr/>
          <a:lstStyle>
            <a:lvl1pPr>
              <a:defRPr b="0">
                <a:solidFill>
                  <a:schemeClr val="accent5"/>
                </a:solidFill>
                <a:latin typeface="+mn-lt"/>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447576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Quote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0"/>
            <a:ext cx="12192000" cy="685800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8" name="Rectangle 7">
            <a:extLst>
              <a:ext uri="{FF2B5EF4-FFF2-40B4-BE49-F238E27FC236}">
                <a16:creationId xmlns:a16="http://schemas.microsoft.com/office/drawing/2014/main" id="{358D5F78-0179-D9C3-74D3-62CE152FFECE}"/>
              </a:ext>
              <a:ext uri="{C183D7F6-B498-43B3-948B-1728B52AA6E4}">
                <adec:decorative xmlns:adec="http://schemas.microsoft.com/office/drawing/2017/decorative" val="1"/>
              </a:ext>
            </a:extLst>
          </p:cNvPr>
          <p:cNvSpPr/>
          <p:nvPr/>
        </p:nvSpPr>
        <p:spPr>
          <a:xfrm>
            <a:off x="3439120" y="1202645"/>
            <a:ext cx="5301113" cy="4452709"/>
          </a:xfrm>
          <a:prstGeom prst="rect">
            <a:avLst/>
          </a:prstGeom>
          <a:solidFill>
            <a:schemeClr val="bg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EDCDC8B-43A9-5AA8-8ACB-3F984DC1BEBF}"/>
              </a:ext>
              <a:ext uri="{C183D7F6-B498-43B3-948B-1728B52AA6E4}">
                <adec:decorative xmlns:adec="http://schemas.microsoft.com/office/drawing/2017/decorative" val="1"/>
              </a:ext>
            </a:extLst>
          </p:cNvPr>
          <p:cNvCxnSpPr>
            <a:cxnSpLocks/>
          </p:cNvCxnSpPr>
          <p:nvPr/>
        </p:nvCxnSpPr>
        <p:spPr>
          <a:xfrm flipV="1">
            <a:off x="6096000" y="5402510"/>
            <a:ext cx="0" cy="145549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FE70F6-FCE2-0FC4-2CD2-165DDD7471FB}"/>
              </a:ext>
              <a:ext uri="{C183D7F6-B498-43B3-948B-1728B52AA6E4}">
                <adec:decorative xmlns:adec="http://schemas.microsoft.com/office/drawing/2017/decorative" val="1"/>
              </a:ext>
            </a:extLst>
          </p:cNvPr>
          <p:cNvCxnSpPr>
            <a:cxnSpLocks/>
          </p:cNvCxnSpPr>
          <p:nvPr/>
        </p:nvCxnSpPr>
        <p:spPr>
          <a:xfrm flipV="1">
            <a:off x="6096000" y="0"/>
            <a:ext cx="0" cy="145549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3963474" y="4659653"/>
            <a:ext cx="4252404" cy="520187"/>
          </a:xfrm>
          <a:noFill/>
        </p:spPr>
        <p:txBody>
          <a:bodyPr anchor="ctr">
            <a:normAutofit/>
          </a:bodyPr>
          <a:lstStyle>
            <a:lvl1pPr algn="ctr">
              <a:defRPr sz="1600">
                <a:solidFill>
                  <a:schemeClr val="accent2"/>
                </a:solidFill>
              </a:defRPr>
            </a:lvl1pPr>
          </a:lstStyle>
          <a:p>
            <a:r>
              <a:rPr lang="en-US" dirty="0"/>
              <a:t>Quote Author</a:t>
            </a:r>
          </a:p>
        </p:txBody>
      </p:sp>
      <p:sp>
        <p:nvSpPr>
          <p:cNvPr id="14" name="Footer Placeholder 13">
            <a:extLst>
              <a:ext uri="{FF2B5EF4-FFF2-40B4-BE49-F238E27FC236}">
                <a16:creationId xmlns:a16="http://schemas.microsoft.com/office/drawing/2014/main" id="{B22420FA-FDBE-1BD5-73B2-9577BE200CF2}"/>
              </a:ext>
            </a:extLst>
          </p:cNvPr>
          <p:cNvSpPr>
            <a:spLocks noGrp="1"/>
          </p:cNvSpPr>
          <p:nvPr>
            <p:ph type="ftr" sz="quarter" idx="11"/>
          </p:nvPr>
        </p:nvSpPr>
        <p:spPr>
          <a:noFill/>
        </p:spPr>
        <p:txBody>
          <a:bodyPr/>
          <a:lstStyle>
            <a:lvl1pPr>
              <a:defRPr b="0">
                <a:solidFill>
                  <a:schemeClr val="accent5"/>
                </a:solidFill>
              </a:defRPr>
            </a:lvl1pPr>
          </a:lstStyle>
          <a:p>
            <a:r>
              <a:rPr lang="en-US"/>
              <a:t>Sample Footer Text</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2312230" y="1793287"/>
            <a:ext cx="7554892" cy="2494627"/>
          </a:xfrm>
        </p:spPr>
        <p:txBody>
          <a:bodyPr anchor="ctr">
            <a:normAutofit/>
          </a:bodyPr>
          <a:lstStyle>
            <a:lvl1pPr marL="0" indent="0" algn="ctr">
              <a:lnSpc>
                <a:spcPct val="85000"/>
              </a:lnSpc>
              <a:buNone/>
              <a:defRPr sz="4800" b="0" cap="none" spc="0" baseline="0">
                <a:solidFill>
                  <a:schemeClr val="accent5"/>
                </a:solidFill>
                <a:latin typeface="+mn-lt"/>
              </a:defRPr>
            </a:lvl1pPr>
          </a:lstStyle>
          <a:p>
            <a:pPr lvl="0"/>
            <a:r>
              <a:rPr lang="en-US" dirty="0"/>
              <a:t>Click to edit quote</a:t>
            </a:r>
          </a:p>
        </p:txBody>
      </p:sp>
      <p:sp>
        <p:nvSpPr>
          <p:cNvPr id="13" name="Date Placeholder 12">
            <a:extLst>
              <a:ext uri="{FF2B5EF4-FFF2-40B4-BE49-F238E27FC236}">
                <a16:creationId xmlns:a16="http://schemas.microsoft.com/office/drawing/2014/main" id="{44359CE5-9894-7A66-486B-F830CCE17772}"/>
              </a:ext>
            </a:extLst>
          </p:cNvPr>
          <p:cNvSpPr>
            <a:spLocks noGrp="1"/>
          </p:cNvSpPr>
          <p:nvPr>
            <p:ph type="dt" sz="half" idx="10"/>
          </p:nvPr>
        </p:nvSpPr>
        <p:spPr>
          <a:noFill/>
        </p:spPr>
        <p:txBody>
          <a:bodyPr/>
          <a:lstStyle>
            <a:lvl1pPr>
              <a:defRPr>
                <a:solidFill>
                  <a:schemeClr val="accent5"/>
                </a:solidFill>
              </a:defRPr>
            </a:lvl1pPr>
          </a:lstStyle>
          <a:p>
            <a:fld id="{869CC736-6517-4DE3-9A18-5EB6F27EF875}" type="datetime1">
              <a:rPr lang="en-US" smtClean="0"/>
              <a:t>10/12/2025</a:t>
            </a:fld>
            <a:endParaRPr lang="en-US"/>
          </a:p>
        </p:txBody>
      </p:sp>
      <p:sp>
        <p:nvSpPr>
          <p:cNvPr id="15" name="Slide Number Placeholder 14">
            <a:extLst>
              <a:ext uri="{FF2B5EF4-FFF2-40B4-BE49-F238E27FC236}">
                <a16:creationId xmlns:a16="http://schemas.microsoft.com/office/drawing/2014/main" id="{4A2B012E-FACE-13C2-4909-F2AE04FD18CB}"/>
              </a:ext>
            </a:extLst>
          </p:cNvPr>
          <p:cNvSpPr>
            <a:spLocks noGrp="1"/>
          </p:cNvSpPr>
          <p:nvPr>
            <p:ph type="sldNum" sz="quarter" idx="12"/>
          </p:nvPr>
        </p:nvSpPr>
        <p:spPr>
          <a:noFill/>
        </p:spPr>
        <p:txBody>
          <a:bodyPr/>
          <a:lstStyle>
            <a:lvl1pPr>
              <a:defRPr>
                <a:solidFill>
                  <a:schemeClr val="accent5"/>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4144558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Quote 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5"/>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pic>
        <p:nvPicPr>
          <p:cNvPr id="8" name="Picture 7">
            <a:extLst>
              <a:ext uri="{FF2B5EF4-FFF2-40B4-BE49-F238E27FC236}">
                <a16:creationId xmlns:a16="http://schemas.microsoft.com/office/drawing/2014/main" id="{E2FBFD51-0E30-9113-3F4A-D0B88575143F}"/>
              </a:ext>
              <a:ext uri="{C183D7F6-B498-43B3-948B-1728B52AA6E4}">
                <adec:decorative xmlns:adec="http://schemas.microsoft.com/office/drawing/2017/decorative" val="1"/>
              </a:ext>
            </a:extLst>
          </p:cNvPr>
          <p:cNvPicPr>
            <a:picLocks noChangeAspect="1"/>
          </p:cNvPicPr>
          <p:nvPr/>
        </p:nvPicPr>
        <p:blipFill>
          <a:blip r:embed="rId2" cstate="email">
            <a:alphaModFix amt="28000"/>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6447" y="5204117"/>
            <a:ext cx="11019882" cy="715858"/>
          </a:xfrm>
          <a:noFill/>
        </p:spPr>
        <p:txBody>
          <a:bodyPr tIns="91440" bIns="91440" anchor="ctr">
            <a:normAutofit/>
          </a:bodyPr>
          <a:lstStyle>
            <a:lvl1pPr algn="r">
              <a:defRPr sz="1800">
                <a:solidFill>
                  <a:schemeClr val="accent2"/>
                </a:solidFill>
              </a:defRPr>
            </a:lvl1pPr>
          </a:lstStyle>
          <a:p>
            <a:r>
              <a:rPr lang="en-US" dirty="0"/>
              <a:t>Quote Author</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603504" y="539646"/>
            <a:ext cx="8406832" cy="3709557"/>
          </a:xfrm>
        </p:spPr>
        <p:txBody>
          <a:bodyPr>
            <a:normAutofit/>
          </a:bodyPr>
          <a:lstStyle>
            <a:lvl1pPr marL="228600" indent="-228600">
              <a:lnSpc>
                <a:spcPct val="100000"/>
              </a:lnSpc>
              <a:spcBef>
                <a:spcPts val="0"/>
              </a:spcBef>
              <a:buNone/>
              <a:defRPr sz="5400" b="0" cap="none" spc="0" baseline="0">
                <a:solidFill>
                  <a:schemeClr val="bg2"/>
                </a:solidFill>
              </a:defRPr>
            </a:lvl1pPr>
          </a:lstStyle>
          <a:p>
            <a:pPr lvl="0"/>
            <a:r>
              <a:rPr lang="en-US" dirty="0"/>
              <a:t>Click to edit quote</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3" y="6028848"/>
            <a:ext cx="1828970" cy="366144"/>
          </a:xfrm>
          <a:noFill/>
        </p:spPr>
        <p:txBody>
          <a:bodyPr/>
          <a:lstStyle>
            <a:lvl1pPr algn="l">
              <a:defRPr b="0" spc="0">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bg2"/>
                </a:solidFill>
              </a:defRPr>
            </a:lvl1pPr>
          </a:lstStyle>
          <a:p>
            <a:fld id="{55971960-CC10-477C-A0E8-32CE7F9D38E0}"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bg2"/>
                </a:solidFill>
              </a:defRPr>
            </a:lvl1pPr>
          </a:lstStyle>
          <a:p>
            <a:fld id="{27F8DDA4-3B80-4E8A-A8F5-521F73BF9127}" type="slidenum">
              <a:rPr lang="en-US" smtClean="0"/>
              <a:t>‹#›</a:t>
            </a:fld>
            <a:endParaRPr lang="en-US"/>
          </a:p>
        </p:txBody>
      </p:sp>
      <p:cxnSp>
        <p:nvCxnSpPr>
          <p:cNvPr id="7" name="Straight Connector 6">
            <a:extLst>
              <a:ext uri="{FF2B5EF4-FFF2-40B4-BE49-F238E27FC236}">
                <a16:creationId xmlns:a16="http://schemas.microsoft.com/office/drawing/2014/main" id="{390E99C4-92E7-3B92-2013-C034357E2D72}"/>
              </a:ext>
              <a:ext uri="{C183D7F6-B498-43B3-948B-1728B52AA6E4}">
                <adec:decorative xmlns:adec="http://schemas.microsoft.com/office/drawing/2017/decorative" val="1"/>
              </a:ext>
            </a:extLst>
          </p:cNvPr>
          <p:cNvCxnSpPr>
            <a:cxnSpLocks/>
          </p:cNvCxnSpPr>
          <p:nvPr/>
        </p:nvCxnSpPr>
        <p:spPr>
          <a:xfrm>
            <a:off x="685800" y="4804478"/>
            <a:ext cx="10820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2209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Quote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1"/>
            <a:ext cx="12192000" cy="685800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11" name="Rectangle 10">
            <a:extLst>
              <a:ext uri="{FF2B5EF4-FFF2-40B4-BE49-F238E27FC236}">
                <a16:creationId xmlns:a16="http://schemas.microsoft.com/office/drawing/2014/main" id="{C278D15F-775B-01A1-AD5A-860DC9A2EA8C}"/>
              </a:ext>
              <a:ext uri="{C183D7F6-B498-43B3-948B-1728B52AA6E4}">
                <adec:decorative xmlns:adec="http://schemas.microsoft.com/office/drawing/2017/decorative" val="1"/>
              </a:ext>
            </a:extLst>
          </p:cNvPr>
          <p:cNvSpPr/>
          <p:nvPr/>
        </p:nvSpPr>
        <p:spPr>
          <a:xfrm>
            <a:off x="0" y="1"/>
            <a:ext cx="9448801" cy="4800599"/>
          </a:xfrm>
          <a:prstGeom prst="rect">
            <a:avLst/>
          </a:prstGeom>
          <a:solidFill>
            <a:schemeClr val="bg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8FE70F6-FCE2-0FC4-2CD2-165DDD7471FB}"/>
              </a:ext>
              <a:ext uri="{C183D7F6-B498-43B3-948B-1728B52AA6E4}">
                <adec:decorative xmlns:adec="http://schemas.microsoft.com/office/drawing/2017/decorative" val="1"/>
              </a:ext>
            </a:extLst>
          </p:cNvPr>
          <p:cNvCxnSpPr>
            <a:cxnSpLocks/>
          </p:cNvCxnSpPr>
          <p:nvPr/>
        </p:nvCxnSpPr>
        <p:spPr>
          <a:xfrm flipV="1">
            <a:off x="11081989" y="698720"/>
            <a:ext cx="0" cy="4101880"/>
          </a:xfrm>
          <a:prstGeom prst="line">
            <a:avLst/>
          </a:prstGeom>
          <a:ln w="12700">
            <a:solidFill>
              <a:schemeClr val="tx2">
                <a:alpha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984864" y="5257800"/>
            <a:ext cx="10255196" cy="748275"/>
          </a:xfrm>
          <a:noFill/>
        </p:spPr>
        <p:txBody>
          <a:bodyPr anchor="ctr">
            <a:normAutofit/>
          </a:bodyPr>
          <a:lstStyle>
            <a:lvl1pPr algn="r">
              <a:defRPr sz="1800">
                <a:solidFill>
                  <a:schemeClr val="accent2"/>
                </a:solidFill>
              </a:defRPr>
            </a:lvl1pPr>
          </a:lstStyle>
          <a:p>
            <a:r>
              <a:rPr lang="en-US" dirty="0"/>
              <a:t>Quote Author</a:t>
            </a:r>
          </a:p>
        </p:txBody>
      </p:sp>
      <p:sp>
        <p:nvSpPr>
          <p:cNvPr id="8" name="Content Placeholder 7">
            <a:extLst>
              <a:ext uri="{FF2B5EF4-FFF2-40B4-BE49-F238E27FC236}">
                <a16:creationId xmlns:a16="http://schemas.microsoft.com/office/drawing/2014/main" id="{64AEC05F-4937-10A8-1A19-6FA315BE7ADF}"/>
              </a:ext>
            </a:extLst>
          </p:cNvPr>
          <p:cNvSpPr>
            <a:spLocks noGrp="1"/>
          </p:cNvSpPr>
          <p:nvPr>
            <p:ph sz="quarter" idx="13" hasCustomPrompt="1"/>
          </p:nvPr>
        </p:nvSpPr>
        <p:spPr>
          <a:xfrm>
            <a:off x="887413" y="1033272"/>
            <a:ext cx="9247187" cy="3257550"/>
          </a:xfrm>
        </p:spPr>
        <p:txBody>
          <a:bodyPr>
            <a:normAutofit/>
          </a:bodyPr>
          <a:lstStyle>
            <a:lvl1pPr marL="228600" indent="-228600">
              <a:lnSpc>
                <a:spcPct val="85000"/>
              </a:lnSpc>
              <a:buNone/>
              <a:defRPr sz="5400">
                <a:solidFill>
                  <a:schemeClr val="accent5"/>
                </a:solidFill>
              </a:defRPr>
            </a:lvl1pPr>
          </a:lstStyle>
          <a:p>
            <a:pPr lvl="0"/>
            <a:r>
              <a:rPr lang="en-US" dirty="0"/>
              <a:t>Click to edit quote</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0" y="6029867"/>
            <a:ext cx="1911096" cy="365126"/>
          </a:xfrm>
          <a:noFill/>
        </p:spPr>
        <p:txBody>
          <a:bodyPr/>
          <a:lstStyle>
            <a:lvl1pPr algn="l">
              <a:defRPr b="0" spc="0">
                <a:solidFill>
                  <a:schemeClr val="accent5"/>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82686" cy="365125"/>
          </a:xfrm>
          <a:noFill/>
        </p:spPr>
        <p:txBody>
          <a:bodyPr/>
          <a:lstStyle>
            <a:lvl1pPr algn="r">
              <a:defRPr>
                <a:solidFill>
                  <a:schemeClr val="accent5"/>
                </a:solidFill>
              </a:defRPr>
            </a:lvl1pPr>
          </a:lstStyle>
          <a:p>
            <a:fld id="{84D8584C-2125-40A2-8519-09FB9A8C3315}"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accent5"/>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927173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0773-1259-8F51-3561-DF3A80B264DE}"/>
              </a:ext>
            </a:extLst>
          </p:cNvPr>
          <p:cNvSpPr>
            <a:spLocks noGrp="1"/>
          </p:cNvSpPr>
          <p:nvPr>
            <p:ph type="title"/>
          </p:nvPr>
        </p:nvSpPr>
        <p:spPr>
          <a:xfrm>
            <a:off x="603504" y="521185"/>
            <a:ext cx="10902696" cy="1070849"/>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9C966CF-BE4B-28C8-6D17-E087E97C0E98}"/>
              </a:ext>
            </a:extLst>
          </p:cNvPr>
          <p:cNvSpPr>
            <a:spLocks noGrp="1"/>
          </p:cNvSpPr>
          <p:nvPr>
            <p:ph sz="half" idx="1"/>
          </p:nvPr>
        </p:nvSpPr>
        <p:spPr>
          <a:xfrm>
            <a:off x="605431" y="1756230"/>
            <a:ext cx="5181600" cy="4034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1559437-5037-4EE7-88FA-80C5AA0870F2}"/>
              </a:ext>
            </a:extLst>
          </p:cNvPr>
          <p:cNvSpPr>
            <a:spLocks noGrp="1"/>
          </p:cNvSpPr>
          <p:nvPr>
            <p:ph sz="half" idx="2"/>
          </p:nvPr>
        </p:nvSpPr>
        <p:spPr>
          <a:xfrm>
            <a:off x="6324600" y="1756230"/>
            <a:ext cx="5181600" cy="4034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68326746-DF44-9DEF-8471-A5E1F6CCC502}"/>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15850B58-64D5-F359-1AC8-3D57AA87BFBD}"/>
              </a:ext>
            </a:extLst>
          </p:cNvPr>
          <p:cNvSpPr>
            <a:spLocks noGrp="1"/>
          </p:cNvSpPr>
          <p:nvPr>
            <p:ph type="dt" sz="half" idx="10"/>
          </p:nvPr>
        </p:nvSpPr>
        <p:spPr/>
        <p:txBody>
          <a:bodyPr/>
          <a:lstStyle/>
          <a:p>
            <a:fld id="{B3C0EDEC-0890-4E6D-9DE0-ECAF543851A7}" type="datetime1">
              <a:rPr lang="en-US" smtClean="0"/>
              <a:t>10/12/2025</a:t>
            </a:fld>
            <a:endParaRPr lang="en-US"/>
          </a:p>
        </p:txBody>
      </p:sp>
      <p:sp>
        <p:nvSpPr>
          <p:cNvPr id="7" name="Slide Number Placeholder 6">
            <a:extLst>
              <a:ext uri="{FF2B5EF4-FFF2-40B4-BE49-F238E27FC236}">
                <a16:creationId xmlns:a16="http://schemas.microsoft.com/office/drawing/2014/main" id="{9F6A22FA-48E7-5BF5-6432-6C7A54D7E031}"/>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40717032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D8D87-72DE-A210-5C2D-570A1B01D41E}"/>
              </a:ext>
            </a:extLst>
          </p:cNvPr>
          <p:cNvSpPr>
            <a:spLocks noGrp="1"/>
          </p:cNvSpPr>
          <p:nvPr>
            <p:ph type="title"/>
          </p:nvPr>
        </p:nvSpPr>
        <p:spPr>
          <a:xfrm>
            <a:off x="603504" y="521206"/>
            <a:ext cx="10899648" cy="1069848"/>
          </a:xfrm>
          <a:noFill/>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73932A9-21A4-5A57-9D72-8C46993E6B11}"/>
              </a:ext>
            </a:extLst>
          </p:cNvPr>
          <p:cNvSpPr>
            <a:spLocks noGrp="1"/>
          </p:cNvSpPr>
          <p:nvPr>
            <p:ph type="body" idx="1"/>
          </p:nvPr>
        </p:nvSpPr>
        <p:spPr>
          <a:xfrm>
            <a:off x="605431" y="1631076"/>
            <a:ext cx="5157787" cy="709394"/>
          </a:xfrm>
        </p:spPr>
        <p:txBody>
          <a:bodyPr anchor="b">
            <a:normAutofit/>
          </a:bodyPr>
          <a:lstStyle>
            <a:lvl1pPr marL="0" indent="0">
              <a:buNone/>
              <a:defRPr sz="1800" b="1" cap="all" spc="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83D4B4-A366-E12D-19BB-C17B71466184}"/>
              </a:ext>
            </a:extLst>
          </p:cNvPr>
          <p:cNvSpPr>
            <a:spLocks noGrp="1"/>
          </p:cNvSpPr>
          <p:nvPr>
            <p:ph sz="half" idx="2"/>
          </p:nvPr>
        </p:nvSpPr>
        <p:spPr>
          <a:xfrm>
            <a:off x="605431" y="2372146"/>
            <a:ext cx="5157787" cy="34952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C06DAAF-1A05-D83C-70C1-CEADA4EB7389}"/>
              </a:ext>
            </a:extLst>
          </p:cNvPr>
          <p:cNvSpPr>
            <a:spLocks noGrp="1"/>
          </p:cNvSpPr>
          <p:nvPr>
            <p:ph type="body" sz="quarter" idx="3"/>
          </p:nvPr>
        </p:nvSpPr>
        <p:spPr>
          <a:xfrm>
            <a:off x="6324600" y="1631076"/>
            <a:ext cx="5183188" cy="709393"/>
          </a:xfrm>
        </p:spPr>
        <p:txBody>
          <a:bodyPr anchor="b">
            <a:normAutofit/>
          </a:bodyPr>
          <a:lstStyle>
            <a:lvl1pPr marL="0" indent="0">
              <a:buNone/>
              <a:defRPr sz="1800" b="1" cap="all" spc="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FE7B13-3453-6313-B416-E9FF9DA2E010}"/>
              </a:ext>
            </a:extLst>
          </p:cNvPr>
          <p:cNvSpPr>
            <a:spLocks noGrp="1"/>
          </p:cNvSpPr>
          <p:nvPr>
            <p:ph sz="quarter" idx="4"/>
          </p:nvPr>
        </p:nvSpPr>
        <p:spPr>
          <a:xfrm>
            <a:off x="6324600" y="2372146"/>
            <a:ext cx="5183188" cy="34952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061BE2D-E1A3-1A5C-AE37-9DC52A9717B7}"/>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71D5902D-DF04-F2A8-C2F8-EBDD2A897D21}"/>
              </a:ext>
            </a:extLst>
          </p:cNvPr>
          <p:cNvSpPr>
            <a:spLocks noGrp="1"/>
          </p:cNvSpPr>
          <p:nvPr>
            <p:ph type="dt" sz="half" idx="10"/>
          </p:nvPr>
        </p:nvSpPr>
        <p:spPr/>
        <p:txBody>
          <a:bodyPr/>
          <a:lstStyle/>
          <a:p>
            <a:fld id="{2DD88318-BA47-4AD0-805B-25EB53D81BBB}" type="datetime1">
              <a:rPr lang="en-US" smtClean="0"/>
              <a:t>10/12/2025</a:t>
            </a:fld>
            <a:endParaRPr lang="en-US"/>
          </a:p>
        </p:txBody>
      </p:sp>
      <p:sp>
        <p:nvSpPr>
          <p:cNvPr id="9" name="Slide Number Placeholder 8">
            <a:extLst>
              <a:ext uri="{FF2B5EF4-FFF2-40B4-BE49-F238E27FC236}">
                <a16:creationId xmlns:a16="http://schemas.microsoft.com/office/drawing/2014/main" id="{DA4FDDA8-940A-B407-4EB2-85DC9BEDB476}"/>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4095014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51FC-CD6F-656F-54A8-59B782BEFB30}"/>
              </a:ext>
            </a:extLst>
          </p:cNvPr>
          <p:cNvSpPr>
            <a:spLocks noGrp="1"/>
          </p:cNvSpPr>
          <p:nvPr>
            <p:ph type="title"/>
          </p:nvPr>
        </p:nvSpPr>
        <p:spPr>
          <a:xfrm>
            <a:off x="603504" y="265176"/>
            <a:ext cx="11028923" cy="1325880"/>
          </a:xfrm>
          <a:noFill/>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D07D307A-FF1F-38A3-7DE5-F11DC31CA5B8}"/>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1E4C539B-20CB-8D83-0ECC-5F682BD06D6F}"/>
              </a:ext>
            </a:extLst>
          </p:cNvPr>
          <p:cNvSpPr>
            <a:spLocks noGrp="1"/>
          </p:cNvSpPr>
          <p:nvPr>
            <p:ph type="dt" sz="half" idx="10"/>
          </p:nvPr>
        </p:nvSpPr>
        <p:spPr/>
        <p:txBody>
          <a:bodyPr/>
          <a:lstStyle/>
          <a:p>
            <a:fld id="{30AD3F20-2AB6-4A04-8E99-A7FB006776B6}" type="datetime1">
              <a:rPr lang="en-US" smtClean="0"/>
              <a:t>10/12/2025</a:t>
            </a:fld>
            <a:endParaRPr lang="en-US"/>
          </a:p>
        </p:txBody>
      </p:sp>
      <p:sp>
        <p:nvSpPr>
          <p:cNvPr id="5" name="Slide Number Placeholder 4">
            <a:extLst>
              <a:ext uri="{FF2B5EF4-FFF2-40B4-BE49-F238E27FC236}">
                <a16:creationId xmlns:a16="http://schemas.microsoft.com/office/drawing/2014/main" id="{466EB674-912E-381A-49CE-08E49DFF46A7}"/>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061580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FA0B77-3CB1-4071-30F6-B0766D75C10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B4A81A7-FC7B-1689-D59F-4173A1763CB9}"/>
              </a:ext>
            </a:extLst>
          </p:cNvPr>
          <p:cNvSpPr>
            <a:spLocks noGrp="1"/>
          </p:cNvSpPr>
          <p:nvPr>
            <p:ph type="dt" sz="half" idx="10"/>
          </p:nvPr>
        </p:nvSpPr>
        <p:spPr/>
        <p:txBody>
          <a:bodyPr/>
          <a:lstStyle/>
          <a:p>
            <a:fld id="{3AEA2087-1351-4A66-BC4B-B8C73F209E6A}" type="datetime1">
              <a:rPr lang="en-US" smtClean="0"/>
              <a:t>10/12/2025</a:t>
            </a:fld>
            <a:endParaRPr lang="en-US"/>
          </a:p>
        </p:txBody>
      </p:sp>
      <p:sp>
        <p:nvSpPr>
          <p:cNvPr id="4" name="Slide Number Placeholder 3">
            <a:extLst>
              <a:ext uri="{FF2B5EF4-FFF2-40B4-BE49-F238E27FC236}">
                <a16:creationId xmlns:a16="http://schemas.microsoft.com/office/drawing/2014/main" id="{5D080D98-2C9A-3434-E8A3-DA6CCD2F5EFE}"/>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570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84A713A6-3149-A53D-DA59-E54D39D6841D}"/>
              </a:ext>
              <a:ext uri="{C183D7F6-B498-43B3-948B-1728B52AA6E4}">
                <adec:decorative xmlns:adec="http://schemas.microsoft.com/office/drawing/2017/decorative" val="1"/>
              </a:ext>
            </a:extLst>
          </p:cNvPr>
          <p:cNvCxnSpPr>
            <a:cxnSpLocks/>
          </p:cNvCxnSpPr>
          <p:nvPr/>
        </p:nvCxnSpPr>
        <p:spPr>
          <a:xfrm>
            <a:off x="11500489" y="1054208"/>
            <a:ext cx="0" cy="4781975"/>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673753" y="355601"/>
            <a:ext cx="8275505" cy="1693334"/>
          </a:xfrm>
          <a:noFill/>
        </p:spPr>
        <p:txBody>
          <a:bodyPr vert="horz" lIns="91440" tIns="45720" rIns="91440" bIns="137160" rtlCol="0" anchor="b">
            <a:normAutofit/>
          </a:bodyPr>
          <a:lstStyle>
            <a:lvl1pPr>
              <a:lnSpc>
                <a:spcPct val="80000"/>
              </a:lnSpc>
              <a:defRPr lang="en-US" sz="58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673752" y="1902527"/>
            <a:ext cx="8275504" cy="498021"/>
          </a:xfrm>
        </p:spPr>
        <p:txBody>
          <a:bodyPr vert="horz" lIns="91440" tIns="45720" rIns="91440" bIns="45720" rtlCol="0">
            <a:normAutofit/>
          </a:bodyPr>
          <a:lstStyle>
            <a:lvl1pPr marL="0" indent="0">
              <a:lnSpc>
                <a:spcPct val="100000"/>
              </a:lnSpc>
              <a:buNone/>
              <a:defRPr lang="en-US" sz="1400" cap="all" baseline="0" dirty="0">
                <a:solidFill>
                  <a:schemeClr val="accent5"/>
                </a:solidFill>
                <a:latin typeface="+mj-lt"/>
              </a:defRPr>
            </a:lvl1pPr>
          </a:lstStyle>
          <a:p>
            <a:pPr lvl="0"/>
            <a:r>
              <a:rPr lang="en-US"/>
              <a:t>Click to edit Master subtitle style</a:t>
            </a:r>
            <a:endParaRPr lang="en-US" dirty="0"/>
          </a:p>
        </p:txBody>
      </p:sp>
      <p:sp>
        <p:nvSpPr>
          <p:cNvPr id="10" name="Picture Placeholder 9">
            <a:extLst>
              <a:ext uri="{FF2B5EF4-FFF2-40B4-BE49-F238E27FC236}">
                <a16:creationId xmlns:a16="http://schemas.microsoft.com/office/drawing/2014/main" id="{4F8C8803-B94B-A385-87A1-A21C9AD88D84}"/>
              </a:ext>
            </a:extLst>
          </p:cNvPr>
          <p:cNvSpPr>
            <a:spLocks noGrp="1"/>
          </p:cNvSpPr>
          <p:nvPr>
            <p:ph type="pic" sz="quarter" idx="13" hasCustomPrompt="1"/>
          </p:nvPr>
        </p:nvSpPr>
        <p:spPr>
          <a:xfrm>
            <a:off x="-1" y="2441123"/>
            <a:ext cx="10495289" cy="4416877"/>
          </a:xfrm>
          <a:blipFill>
            <a:blip r:embed="rId2">
              <a:alphaModFix amt="7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753600" y="613218"/>
            <a:ext cx="1865242" cy="535746"/>
          </a:xfrm>
          <a:solidFill>
            <a:schemeClr val="bg2"/>
          </a:solidFill>
        </p:spPr>
        <p:txBody>
          <a:bodyPr anchor="t"/>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880856" y="5137717"/>
            <a:ext cx="1256738" cy="365125"/>
          </a:xfrm>
          <a:solidFill>
            <a:schemeClr val="bg2"/>
          </a:solidFill>
        </p:spPr>
        <p:txBody>
          <a:bodyPr/>
          <a:lstStyle/>
          <a:p>
            <a:fld id="{A198F7BC-ABFF-4CAB-9ECC-8B1B0BCD965C}" type="datetime1">
              <a:rPr lang="en-US" smtClean="0"/>
              <a:t>10/12/2025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186803" y="6029867"/>
            <a:ext cx="461440"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9269168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3A53-0764-6B81-0CF9-98A31577BE9D}"/>
              </a:ext>
            </a:extLst>
          </p:cNvPr>
          <p:cNvSpPr>
            <a:spLocks noGrp="1"/>
          </p:cNvSpPr>
          <p:nvPr>
            <p:ph type="title"/>
          </p:nvPr>
        </p:nvSpPr>
        <p:spPr>
          <a:xfrm>
            <a:off x="605431" y="932688"/>
            <a:ext cx="4195169" cy="1124712"/>
          </a:xfrm>
          <a:noFill/>
        </p:spPr>
        <p:txBody>
          <a:bodyPr anchor="t">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1FE505A-8E22-72EF-7229-3828AF9454D5}"/>
              </a:ext>
            </a:extLst>
          </p:cNvPr>
          <p:cNvSpPr>
            <a:spLocks noGrp="1"/>
          </p:cNvSpPr>
          <p:nvPr>
            <p:ph type="body" sz="half" idx="2"/>
          </p:nvPr>
        </p:nvSpPr>
        <p:spPr>
          <a:xfrm>
            <a:off x="605431" y="2057400"/>
            <a:ext cx="419516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70A4E78B-DAF0-5E30-C9F0-EA1D81066DBC}"/>
              </a:ext>
            </a:extLst>
          </p:cNvPr>
          <p:cNvSpPr>
            <a:spLocks noGrp="1"/>
          </p:cNvSpPr>
          <p:nvPr>
            <p:ph idx="1"/>
          </p:nvPr>
        </p:nvSpPr>
        <p:spPr>
          <a:xfrm>
            <a:off x="5486400" y="903515"/>
            <a:ext cx="6019800" cy="495753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85FB557B-A6AB-0141-61F5-2C6D1D26D589}"/>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A4346670-62CE-41B6-24CD-DB7BF2AECDF4}"/>
              </a:ext>
            </a:extLst>
          </p:cNvPr>
          <p:cNvSpPr>
            <a:spLocks noGrp="1"/>
          </p:cNvSpPr>
          <p:nvPr>
            <p:ph type="dt" sz="half" idx="10"/>
          </p:nvPr>
        </p:nvSpPr>
        <p:spPr/>
        <p:txBody>
          <a:bodyPr/>
          <a:lstStyle/>
          <a:p>
            <a:fld id="{95967112-4E38-4DE6-886D-C6360575EE2E}" type="datetime1">
              <a:rPr lang="en-US" smtClean="0"/>
              <a:t>10/12/2025</a:t>
            </a:fld>
            <a:endParaRPr lang="en-US"/>
          </a:p>
        </p:txBody>
      </p:sp>
      <p:sp>
        <p:nvSpPr>
          <p:cNvPr id="7" name="Slide Number Placeholder 6">
            <a:extLst>
              <a:ext uri="{FF2B5EF4-FFF2-40B4-BE49-F238E27FC236}">
                <a16:creationId xmlns:a16="http://schemas.microsoft.com/office/drawing/2014/main" id="{FB2C964C-100B-6E0E-8C9C-FEDE515F230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4940005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2BCA-373C-52F0-00A4-DB648AB6DDCB}"/>
              </a:ext>
            </a:extLst>
          </p:cNvPr>
          <p:cNvSpPr>
            <a:spLocks noGrp="1"/>
          </p:cNvSpPr>
          <p:nvPr>
            <p:ph type="title"/>
          </p:nvPr>
        </p:nvSpPr>
        <p:spPr>
          <a:xfrm>
            <a:off x="605432" y="228599"/>
            <a:ext cx="3658560" cy="1742175"/>
          </a:xfrm>
          <a:noFill/>
        </p:spPr>
        <p:txBody>
          <a:bodyPr anchor="b">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85DCE8E-6071-4972-B85E-E495AB0FF686}"/>
              </a:ext>
            </a:extLst>
          </p:cNvPr>
          <p:cNvSpPr>
            <a:spLocks noGrp="1"/>
          </p:cNvSpPr>
          <p:nvPr>
            <p:ph type="body" sz="half" idx="2"/>
          </p:nvPr>
        </p:nvSpPr>
        <p:spPr>
          <a:xfrm>
            <a:off x="1371600" y="2337134"/>
            <a:ext cx="2892392" cy="3331342"/>
          </a:xfrm>
        </p:spPr>
        <p:txBody>
          <a:bodyPr anchor="b"/>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FEBAE75E-255D-9B56-3A67-14178C54EB59}"/>
              </a:ext>
            </a:extLst>
          </p:cNvPr>
          <p:cNvSpPr>
            <a:spLocks noGrp="1"/>
          </p:cNvSpPr>
          <p:nvPr>
            <p:ph type="pic" idx="1" hasCustomPrompt="1"/>
          </p:nvPr>
        </p:nvSpPr>
        <p:spPr>
          <a:xfrm>
            <a:off x="4800600" y="685800"/>
            <a:ext cx="6705600" cy="4876801"/>
          </a:xfrm>
          <a:blipFill>
            <a:blip r:embed="rId2">
              <a:alphaModFix amt="70000"/>
            </a:blip>
            <a:stretch>
              <a:fillRect/>
            </a:stretch>
          </a:blip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6" name="Footer Placeholder 5">
            <a:extLst>
              <a:ext uri="{FF2B5EF4-FFF2-40B4-BE49-F238E27FC236}">
                <a16:creationId xmlns:a16="http://schemas.microsoft.com/office/drawing/2014/main" id="{FB5E2938-E6DE-EB90-C8DE-0D078BDD0A83}"/>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008928D8-1666-BE45-30C8-65C74E2283DC}"/>
              </a:ext>
            </a:extLst>
          </p:cNvPr>
          <p:cNvSpPr>
            <a:spLocks noGrp="1"/>
          </p:cNvSpPr>
          <p:nvPr>
            <p:ph type="dt" sz="half" idx="10"/>
          </p:nvPr>
        </p:nvSpPr>
        <p:spPr>
          <a:xfrm>
            <a:off x="10058400" y="6029868"/>
            <a:ext cx="1182686" cy="365125"/>
          </a:xfrm>
        </p:spPr>
        <p:txBody>
          <a:bodyPr/>
          <a:lstStyle/>
          <a:p>
            <a:fld id="{8493712A-E27F-4D57-B2CA-5B36D6E8A4B0}" type="datetime1">
              <a:rPr lang="en-US" smtClean="0"/>
              <a:t>10/12/2025</a:t>
            </a:fld>
            <a:endParaRPr lang="en-US"/>
          </a:p>
        </p:txBody>
      </p:sp>
      <p:sp>
        <p:nvSpPr>
          <p:cNvPr id="7" name="Slide Number Placeholder 6">
            <a:extLst>
              <a:ext uri="{FF2B5EF4-FFF2-40B4-BE49-F238E27FC236}">
                <a16:creationId xmlns:a16="http://schemas.microsoft.com/office/drawing/2014/main" id="{8D79A9FD-2464-F09D-1603-6DF07EF20752}"/>
              </a:ext>
            </a:extLst>
          </p:cNvPr>
          <p:cNvSpPr>
            <a:spLocks noGrp="1"/>
          </p:cNvSpPr>
          <p:nvPr>
            <p:ph type="sldNum" sz="quarter" idx="12"/>
          </p:nvPr>
        </p:nvSpPr>
        <p:spPr>
          <a:xfrm>
            <a:off x="11237976" y="6029868"/>
            <a:ext cx="429372" cy="365125"/>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847218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onclus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073289-DB44-2F27-575B-3B0123960D1D}"/>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22766A-BE9C-B780-CC66-44ECFC5C0A47}"/>
              </a:ext>
              <a:ext uri="{C183D7F6-B498-43B3-948B-1728B52AA6E4}">
                <adec:decorative xmlns:adec="http://schemas.microsoft.com/office/drawing/2017/decorative" val="1"/>
              </a:ext>
            </a:extLst>
          </p:cNvPr>
          <p:cNvSpPr/>
          <p:nvPr/>
        </p:nvSpPr>
        <p:spPr>
          <a:xfrm>
            <a:off x="2057400" y="3084659"/>
            <a:ext cx="10133956" cy="377334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146306" y="182881"/>
            <a:ext cx="8616684" cy="1874520"/>
          </a:xfrm>
          <a:noFill/>
        </p:spPr>
        <p:txBody>
          <a:bodyPr anchor="t">
            <a:normAutofit/>
          </a:bodyPr>
          <a:lstStyle>
            <a:lvl1pPr>
              <a:defRPr sz="9600">
                <a:solidFill>
                  <a:schemeClr val="accent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9753600" y="617923"/>
            <a:ext cx="1866897" cy="461881"/>
          </a:xfrm>
          <a:noFill/>
        </p:spPr>
        <p:txBody>
          <a:bodyPr anchor="t"/>
          <a:lstStyle>
            <a:lvl1pPr algn="r">
              <a:defRPr sz="900"/>
            </a:lvl1pPr>
          </a:lstStyle>
          <a:p>
            <a:r>
              <a:rPr lang="en-US"/>
              <a:t>Sample Footer Text</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2595846" y="3544866"/>
            <a:ext cx="8990722" cy="2446782"/>
          </a:xfrm>
        </p:spPr>
        <p:txBody>
          <a:bodyPr>
            <a:normAutofit/>
          </a:bodyPr>
          <a:lstStyle>
            <a:lvl1pPr marL="0" indent="0">
              <a:buClr>
                <a:schemeClr val="tx2"/>
              </a:buClr>
              <a:buFont typeface="Arial" panose="020B0604020202020204" pitchFamily="34" charset="0"/>
              <a:buNone/>
              <a:defRPr sz="1800"/>
            </a:lvl1pPr>
            <a:lvl2pPr marL="457200" indent="0">
              <a:buClr>
                <a:schemeClr val="tx2"/>
              </a:buClr>
              <a:buFont typeface="Arial" panose="020B0604020202020204" pitchFamily="34" charset="0"/>
              <a:buNone/>
              <a:defRPr sz="1600"/>
            </a:lvl2pPr>
            <a:lvl3pPr marL="914400" indent="0">
              <a:buClr>
                <a:schemeClr val="tx2"/>
              </a:buClr>
              <a:buFont typeface="Arial" panose="020B0604020202020204" pitchFamily="34" charset="0"/>
              <a:buNone/>
              <a:defRPr sz="1400"/>
            </a:lvl3pPr>
            <a:lvl4pPr marL="1371600" indent="0">
              <a:buClr>
                <a:schemeClr val="tx2"/>
              </a:buClr>
              <a:buFont typeface="Arial" panose="020B0604020202020204" pitchFamily="34" charset="0"/>
              <a:buNone/>
              <a:defRPr sz="1200"/>
            </a:lvl4pPr>
            <a:lvl5pPr marL="1828800" indent="0">
              <a:buClr>
                <a:schemeClr val="tx2"/>
              </a:buClr>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2595846" y="6024816"/>
            <a:ext cx="1809495" cy="365125"/>
          </a:xfrm>
          <a:solidFill>
            <a:schemeClr val="bg2"/>
          </a:solidFill>
        </p:spPr>
        <p:txBody>
          <a:bodyPr/>
          <a:lstStyle>
            <a:lvl1pPr algn="l">
              <a:defRPr/>
            </a:lvl1pPr>
          </a:lstStyle>
          <a:p>
            <a:fld id="{A8EB468F-DE53-43FF-8B87-9F03EBF19C21}"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437138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nclusion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073289-DB44-2F27-575B-3B0123960D1D}"/>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2AC4BE-2FD3-AAF4-8A1B-0633F1BEE33B}"/>
              </a:ext>
              <a:ext uri="{C183D7F6-B498-43B3-948B-1728B52AA6E4}">
                <adec:decorative xmlns:adec="http://schemas.microsoft.com/office/drawing/2017/decorative" val="1"/>
              </a:ext>
            </a:extLst>
          </p:cNvPr>
          <p:cNvSpPr/>
          <p:nvPr/>
        </p:nvSpPr>
        <p:spPr>
          <a:xfrm>
            <a:off x="0" y="0"/>
            <a:ext cx="8436077" cy="2057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652D305-42E1-E86E-632C-9DFD4F747E62}"/>
              </a:ext>
              <a:ext uri="{C183D7F6-B498-43B3-948B-1728B52AA6E4}">
                <adec:decorative xmlns:adec="http://schemas.microsoft.com/office/drawing/2017/decorative" val="1"/>
              </a:ext>
            </a:extLst>
          </p:cNvPr>
          <p:cNvCxnSpPr>
            <a:cxnSpLocks/>
          </p:cNvCxnSpPr>
          <p:nvPr/>
        </p:nvCxnSpPr>
        <p:spPr>
          <a:xfrm>
            <a:off x="685800" y="4564627"/>
            <a:ext cx="5068016"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73625" y="530940"/>
            <a:ext cx="7703576" cy="1308290"/>
          </a:xfrm>
          <a:noFill/>
        </p:spPr>
        <p:txBody>
          <a:bodyPr anchor="t">
            <a:normAutofit/>
          </a:bodyPr>
          <a:lstStyle>
            <a:lvl1pPr>
              <a:defRPr sz="8000">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37005" y="3571531"/>
            <a:ext cx="5009534" cy="1987694"/>
          </a:xfrm>
        </p:spPr>
        <p:txBody>
          <a:bodyPr anchor="ctr">
            <a:normAutofit/>
          </a:bodyPr>
          <a:lstStyle>
            <a:lvl1pPr marL="0" indent="0">
              <a:buClr>
                <a:schemeClr val="tx2"/>
              </a:buClr>
              <a:buFont typeface="Arial" panose="020B0604020202020204" pitchFamily="34" charset="0"/>
              <a:buNone/>
              <a:defRPr sz="1800"/>
            </a:lvl1pPr>
            <a:lvl2pPr marL="457200" indent="0">
              <a:buClr>
                <a:schemeClr val="tx2"/>
              </a:buClr>
              <a:buFont typeface="Arial" panose="020B0604020202020204" pitchFamily="34" charset="0"/>
              <a:buNone/>
              <a:defRPr sz="1600"/>
            </a:lvl2pPr>
            <a:lvl3pPr marL="914400" indent="0">
              <a:buClr>
                <a:schemeClr val="tx2"/>
              </a:buClr>
              <a:buFont typeface="Arial" panose="020B0604020202020204" pitchFamily="34" charset="0"/>
              <a:buNone/>
              <a:defRPr sz="1400"/>
            </a:lvl3pPr>
            <a:lvl4pPr marL="1371600" indent="0">
              <a:buClr>
                <a:schemeClr val="tx2"/>
              </a:buClr>
              <a:buFont typeface="Arial" panose="020B0604020202020204" pitchFamily="34" charset="0"/>
              <a:buNone/>
              <a:defRPr sz="1200"/>
            </a:lvl4pPr>
            <a:lvl5pPr marL="1828800" indent="0">
              <a:buClr>
                <a:schemeClr val="tx2"/>
              </a:buClr>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0" y="6029867"/>
            <a:ext cx="1911096" cy="365126"/>
          </a:xfrm>
          <a:noFill/>
        </p:spPr>
        <p:txBody>
          <a:bodyPr anchor="ctr"/>
          <a:lstStyle>
            <a:lvl1pPr algn="l">
              <a:defRPr sz="900" b="1"/>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799320" y="6029867"/>
            <a:ext cx="1441766" cy="365125"/>
          </a:xfrm>
          <a:noFill/>
        </p:spPr>
        <p:txBody>
          <a:bodyPr/>
          <a:lstStyle>
            <a:lvl1pPr algn="r">
              <a:defRPr/>
            </a:lvl1pPr>
          </a:lstStyle>
          <a:p>
            <a:fld id="{77D9A748-B116-46F1-81D5-0BE225FE4EB1}" type="datetime1">
              <a:rPr lang="en-US" smtClean="0"/>
              <a:t>10/12/2025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06328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84A713A6-3149-A53D-DA59-E54D39D6841D}"/>
              </a:ext>
              <a:ext uri="{C183D7F6-B498-43B3-948B-1728B52AA6E4}">
                <adec:decorative xmlns:adec="http://schemas.microsoft.com/office/drawing/2017/decorative" val="1"/>
              </a:ext>
            </a:extLst>
          </p:cNvPr>
          <p:cNvCxnSpPr>
            <a:cxnSpLocks/>
          </p:cNvCxnSpPr>
          <p:nvPr/>
        </p:nvCxnSpPr>
        <p:spPr>
          <a:xfrm>
            <a:off x="11502284" y="760367"/>
            <a:ext cx="0" cy="538734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634070" y="4370832"/>
            <a:ext cx="9546250" cy="1668980"/>
          </a:xfrm>
          <a:solidFill>
            <a:schemeClr val="bg2"/>
          </a:solidFill>
        </p:spPr>
        <p:txBody>
          <a:bodyPr vert="horz" lIns="91440" tIns="45720" rIns="91440" bIns="0" rtlCol="0" anchor="b">
            <a:normAutofit/>
          </a:bodyPr>
          <a:lstStyle>
            <a:lvl1pPr>
              <a:lnSpc>
                <a:spcPct val="80000"/>
              </a:lnSpc>
              <a:defRPr lang="en-US" sz="66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634070" y="6055054"/>
            <a:ext cx="9546250" cy="473761"/>
          </a:xfrm>
        </p:spPr>
        <p:txBody>
          <a:bodyPr vert="horz" lIns="91440" tIns="45720" rIns="91440" bIns="45720" rtlCol="0">
            <a:normAutofit/>
          </a:bodyPr>
          <a:lstStyle>
            <a:lvl1pPr marL="0" indent="0">
              <a:lnSpc>
                <a:spcPct val="100000"/>
              </a:lnSpc>
              <a:buNone/>
              <a:defRPr lang="en-US" sz="1400" cap="all" baseline="0" dirty="0">
                <a:solidFill>
                  <a:schemeClr val="accent5"/>
                </a:solidFill>
                <a:latin typeface="+mj-lt"/>
              </a:defRPr>
            </a:lvl1pPr>
          </a:lstStyle>
          <a:p>
            <a:pPr lvl="0"/>
            <a:r>
              <a:rPr lang="en-US"/>
              <a:t>Click to edit Master subtitle style</a:t>
            </a:r>
            <a:endParaRPr lang="en-US" dirty="0"/>
          </a:p>
        </p:txBody>
      </p:sp>
      <p:sp>
        <p:nvSpPr>
          <p:cNvPr id="10" name="Picture Placeholder 9">
            <a:extLst>
              <a:ext uri="{FF2B5EF4-FFF2-40B4-BE49-F238E27FC236}">
                <a16:creationId xmlns:a16="http://schemas.microsoft.com/office/drawing/2014/main" id="{4F8C8803-B94B-A385-87A1-A21C9AD88D84}"/>
              </a:ext>
            </a:extLst>
          </p:cNvPr>
          <p:cNvSpPr>
            <a:spLocks noGrp="1"/>
          </p:cNvSpPr>
          <p:nvPr>
            <p:ph type="pic" sz="quarter" idx="13" hasCustomPrompt="1"/>
          </p:nvPr>
        </p:nvSpPr>
        <p:spPr>
          <a:xfrm>
            <a:off x="0" y="1"/>
            <a:ext cx="10820400" cy="4114800"/>
          </a:xfrm>
          <a:blipFill>
            <a:blip r:embed="rId2">
              <a:alphaModFix amt="7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rot="5400000">
            <a:off x="10667029" y="1260113"/>
            <a:ext cx="1678344" cy="365125"/>
          </a:xfrm>
          <a:solidFill>
            <a:schemeClr val="bg2"/>
          </a:solidFill>
        </p:spPr>
        <p:txBody>
          <a:bodyPr anchor="ctr"/>
          <a:lstStyle>
            <a:lvl1pPr algn="l">
              <a:defRPr sz="900" b="1"/>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961764" y="5297730"/>
            <a:ext cx="1091183" cy="365128"/>
          </a:xfrm>
          <a:solidFill>
            <a:schemeClr val="bg2"/>
          </a:solidFill>
        </p:spPr>
        <p:txBody>
          <a:bodyPr/>
          <a:lstStyle/>
          <a:p>
            <a:fld id="{3939EC85-F003-4305-AB12-223D18998537}" type="datetime1">
              <a:rPr lang="en-US" smtClean="0"/>
              <a:t>10/12/2025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25781" y="6029867"/>
            <a:ext cx="422461"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07056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238427E1-A276-BBD2-B377-380EC166BB79}"/>
              </a:ext>
              <a:ext uri="{C183D7F6-B498-43B3-948B-1728B52AA6E4}">
                <adec:decorative xmlns:adec="http://schemas.microsoft.com/office/drawing/2017/decorative" val="1"/>
              </a:ext>
            </a:extLst>
          </p:cNvPr>
          <p:cNvCxnSpPr>
            <a:cxnSpLocks/>
          </p:cNvCxnSpPr>
          <p:nvPr/>
        </p:nvCxnSpPr>
        <p:spPr>
          <a:xfrm>
            <a:off x="689066" y="1014984"/>
            <a:ext cx="0" cy="4471416"/>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90397"/>
            <a:ext cx="0" cy="4743475"/>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137159" y="338328"/>
            <a:ext cx="9006837" cy="3776472"/>
          </a:xfrm>
          <a:solidFill>
            <a:schemeClr val="bg2"/>
          </a:solidFill>
        </p:spPr>
        <p:txBody>
          <a:bodyPr vert="horz" lIns="91440" tIns="45720" rIns="91440" bIns="137160" rtlCol="0" anchor="t">
            <a:normAutofit/>
          </a:bodyPr>
          <a:lstStyle>
            <a:lvl1pPr>
              <a:lnSpc>
                <a:spcPct val="80000"/>
              </a:lnSpc>
              <a:defRPr lang="en-US" sz="8000" spc="-100" baseline="0" dirty="0">
                <a:solidFill>
                  <a:schemeClr val="accent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529194" y="5496339"/>
            <a:ext cx="3585604" cy="771684"/>
          </a:xfrm>
        </p:spPr>
        <p:txBody>
          <a:bodyPr vert="horz" lIns="91440" tIns="45720" rIns="91440" bIns="45720" rtlCol="0" anchor="b">
            <a:normAutofit/>
          </a:bodyPr>
          <a:lstStyle>
            <a:lvl1pPr marL="0" indent="0">
              <a:buNone/>
              <a:defRPr lang="en-US" sz="1600" cap="all" spc="100" baseline="0" dirty="0">
                <a:solidFill>
                  <a:schemeClr val="accent5"/>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144000" y="487335"/>
            <a:ext cx="2474835" cy="496639"/>
          </a:xfrm>
          <a:noFill/>
        </p:spPr>
        <p:txBody>
          <a:bodyPr/>
          <a:lstStyle>
            <a:lvl1pPr algn="r">
              <a:defRPr sz="1050"/>
            </a:lvl1pPr>
          </a:lstStyle>
          <a:p>
            <a:r>
              <a:rPr lang="en-US" dirty="0"/>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noFill/>
        </p:spPr>
        <p:txBody>
          <a:bodyPr/>
          <a:lstStyle/>
          <a:p>
            <a:fld id="{06866CBB-6F1F-436D-A8C6-FABC4CF2B536}" type="datetime1">
              <a:rPr lang="en-US" smtClean="0"/>
              <a:t>10/12/2025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31354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33580"/>
            <a:ext cx="0" cy="4800292"/>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137159" y="338328"/>
            <a:ext cx="8168640" cy="4462272"/>
          </a:xfrm>
          <a:noFill/>
        </p:spPr>
        <p:txBody>
          <a:bodyPr vert="horz" lIns="91440" tIns="45720" rIns="91440" bIns="137160" rtlCol="0" anchor="t">
            <a:normAutofit/>
          </a:bodyPr>
          <a:lstStyle>
            <a:lvl1pPr>
              <a:lnSpc>
                <a:spcPct val="80000"/>
              </a:lnSpc>
              <a:defRPr lang="en-US" sz="9600" spc="-100" baseline="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8534400" y="4754729"/>
            <a:ext cx="3084441" cy="1080302"/>
          </a:xfrm>
          <a:solidFill>
            <a:schemeClr val="bg2"/>
          </a:solidFill>
        </p:spPr>
        <p:txBody>
          <a:bodyPr vert="horz" lIns="91440" tIns="45720" rIns="91440" bIns="45720" rtlCol="0" anchor="b">
            <a:normAutofit/>
          </a:bodyPr>
          <a:lstStyle>
            <a:lvl1pPr marL="0" indent="0" algn="r">
              <a:buNone/>
              <a:defRPr lang="en-US" sz="1600" cap="all" spc="100" baseline="0" dirty="0">
                <a:solidFill>
                  <a:schemeClr val="accent5"/>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144000" y="447579"/>
            <a:ext cx="2477899" cy="586001"/>
          </a:xfrm>
          <a:noFill/>
        </p:spPr>
        <p:txBody>
          <a:bodyPr/>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noFill/>
        </p:spPr>
        <p:txBody>
          <a:bodyPr/>
          <a:lstStyle/>
          <a:p>
            <a:fld id="{DFE1FB2C-1600-49CF-ABE3-F2743AC651C3}" type="datetime1">
              <a:rPr lang="en-US" smtClean="0"/>
              <a:t>10/12/2025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8860823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FBAF5C3-82B6-427E-5D2E-900A2D90AD99}"/>
              </a:ext>
              <a:ext uri="{C183D7F6-B498-43B3-948B-1728B52AA6E4}">
                <adec:decorative xmlns:adec="http://schemas.microsoft.com/office/drawing/2017/decorative" val="1"/>
              </a:ext>
            </a:extLst>
          </p:cNvPr>
          <p:cNvCxnSpPr>
            <a:cxnSpLocks/>
          </p:cNvCxnSpPr>
          <p:nvPr/>
        </p:nvCxnSpPr>
        <p:spPr>
          <a:xfrm flipH="1">
            <a:off x="722427" y="6212437"/>
            <a:ext cx="10808612"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01AA792-727F-F91C-6564-A882FAF11ED4}"/>
              </a:ext>
            </a:extLst>
          </p:cNvPr>
          <p:cNvSpPr>
            <a:spLocks noGrp="1"/>
          </p:cNvSpPr>
          <p:nvPr>
            <p:ph type="title"/>
          </p:nvPr>
        </p:nvSpPr>
        <p:spPr>
          <a:xfrm>
            <a:off x="603504" y="351270"/>
            <a:ext cx="10981137" cy="1239720"/>
          </a:xfrm>
          <a:prstGeom prst="rect">
            <a:avLst/>
          </a:prstGeom>
          <a:solidFill>
            <a:schemeClr val="bg1"/>
          </a:solidFill>
        </p:spPr>
        <p:txBody>
          <a:bodyPr vert="horz" lIns="91440" tIns="45720" rIns="91440" bIns="13716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90A246-77A4-EC4C-28B8-90388BB8E78F}"/>
              </a:ext>
            </a:extLst>
          </p:cNvPr>
          <p:cNvSpPr>
            <a:spLocks noGrp="1"/>
          </p:cNvSpPr>
          <p:nvPr>
            <p:ph type="body" idx="1"/>
          </p:nvPr>
        </p:nvSpPr>
        <p:spPr>
          <a:xfrm>
            <a:off x="605431" y="1745956"/>
            <a:ext cx="10981137" cy="39834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3EF6714-5B6F-439F-4173-D51823712315}"/>
              </a:ext>
            </a:extLst>
          </p:cNvPr>
          <p:cNvSpPr>
            <a:spLocks noGrp="1"/>
          </p:cNvSpPr>
          <p:nvPr>
            <p:ph type="ftr" sz="quarter" idx="3"/>
          </p:nvPr>
        </p:nvSpPr>
        <p:spPr>
          <a:xfrm>
            <a:off x="605430" y="6029868"/>
            <a:ext cx="1911096" cy="365125"/>
          </a:xfrm>
          <a:prstGeom prst="rect">
            <a:avLst/>
          </a:prstGeom>
          <a:solidFill>
            <a:schemeClr val="bg1"/>
          </a:solidFill>
        </p:spPr>
        <p:txBody>
          <a:bodyPr vert="horz" lIns="91440" tIns="45720" rIns="91440" bIns="45720" rtlCol="0" anchor="ctr"/>
          <a:lstStyle>
            <a:lvl1pPr algn="l">
              <a:defRPr sz="900" b="1" cap="all" spc="60" baseline="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BF9842E6-B4ED-431B-B1A0-22352BA620AE}"/>
              </a:ext>
            </a:extLst>
          </p:cNvPr>
          <p:cNvSpPr>
            <a:spLocks noGrp="1"/>
          </p:cNvSpPr>
          <p:nvPr>
            <p:ph type="dt" sz="half" idx="2"/>
          </p:nvPr>
        </p:nvSpPr>
        <p:spPr>
          <a:xfrm>
            <a:off x="10058400" y="6029868"/>
            <a:ext cx="1182686" cy="365125"/>
          </a:xfrm>
          <a:prstGeom prst="rect">
            <a:avLst/>
          </a:prstGeom>
          <a:solidFill>
            <a:schemeClr val="bg1"/>
          </a:solidFill>
        </p:spPr>
        <p:txBody>
          <a:bodyPr vert="horz" lIns="91440" tIns="45720" rIns="91440" bIns="45720" rtlCol="0" anchor="ctr"/>
          <a:lstStyle>
            <a:lvl1pPr algn="r">
              <a:defRPr sz="900" cap="all" baseline="0">
                <a:solidFill>
                  <a:schemeClr val="tx2"/>
                </a:solidFill>
              </a:defRPr>
            </a:lvl1pPr>
          </a:lstStyle>
          <a:p>
            <a:fld id="{82B9AEC8-204B-4AD5-8041-BCAF36A74EBE}" type="datetime1">
              <a:rPr lang="en-US" smtClean="0"/>
              <a:t>10/12/2025</a:t>
            </a:fld>
            <a:endParaRPr lang="en-US"/>
          </a:p>
        </p:txBody>
      </p:sp>
      <p:sp>
        <p:nvSpPr>
          <p:cNvPr id="6" name="Slide Number Placeholder 5">
            <a:extLst>
              <a:ext uri="{FF2B5EF4-FFF2-40B4-BE49-F238E27FC236}">
                <a16:creationId xmlns:a16="http://schemas.microsoft.com/office/drawing/2014/main" id="{156743A1-0EE5-84FA-44EE-3CDDB793AAC4}"/>
              </a:ext>
            </a:extLst>
          </p:cNvPr>
          <p:cNvSpPr>
            <a:spLocks noGrp="1"/>
          </p:cNvSpPr>
          <p:nvPr>
            <p:ph type="sldNum" sz="quarter" idx="4"/>
          </p:nvPr>
        </p:nvSpPr>
        <p:spPr>
          <a:xfrm>
            <a:off x="11233434" y="6029868"/>
            <a:ext cx="429372" cy="365125"/>
          </a:xfrm>
          <a:prstGeom prst="rect">
            <a:avLst/>
          </a:prstGeom>
          <a:solidFill>
            <a:schemeClr val="bg1"/>
          </a:solidFill>
        </p:spPr>
        <p:txBody>
          <a:bodyPr vert="horz" lIns="91440" tIns="45720" rIns="91440" bIns="45720" rtlCol="0" anchor="ctr"/>
          <a:lstStyle>
            <a:lvl1pPr algn="r">
              <a:defRPr sz="900" cap="all" baseline="0">
                <a:solidFill>
                  <a:schemeClr val="tx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1376992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Lst>
  <p:hf hdr="0"/>
  <p:txStyles>
    <p:titleStyle>
      <a:lvl1pPr marL="0" algn="l" defTabSz="914400" rtl="0" eaLnBrk="1" latinLnBrk="0" hangingPunct="1">
        <a:lnSpc>
          <a:spcPct val="100000"/>
        </a:lnSpc>
        <a:spcBef>
          <a:spcPct val="0"/>
        </a:spcBef>
        <a:spcAft>
          <a:spcPts val="0"/>
        </a:spcAft>
        <a:buNone/>
        <a:defRPr sz="2800" kern="1200" cap="all" baseline="0">
          <a:solidFill>
            <a:schemeClr val="accent5"/>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864">
          <p15:clr>
            <a:srgbClr val="F26B43"/>
          </p15:clr>
        </p15:guide>
        <p15:guide id="3" pos="432">
          <p15:clr>
            <a:srgbClr val="F26B43"/>
          </p15:clr>
        </p15:guide>
        <p15:guide id="4" orient="horz" pos="3912">
          <p15:clr>
            <a:srgbClr val="F26B43"/>
          </p15:clr>
        </p15:guide>
        <p15:guide id="5" orient="horz" pos="3504">
          <p15:clr>
            <a:srgbClr val="F26B43"/>
          </p15:clr>
        </p15:guide>
        <p15:guide id="6" orient="horz" pos="3024">
          <p15:clr>
            <a:srgbClr val="F26B43"/>
          </p15:clr>
        </p15:guide>
        <p15:guide id="7" orient="horz" pos="2592">
          <p15:clr>
            <a:srgbClr val="F26B43"/>
          </p15:clr>
        </p15:guide>
        <p15:guide id="8" orient="horz" pos="1728">
          <p15:clr>
            <a:srgbClr val="F26B43"/>
          </p15:clr>
        </p15:guide>
        <p15:guide id="9" orient="horz" pos="1296">
          <p15:clr>
            <a:srgbClr val="F26B43"/>
          </p15:clr>
        </p15:guide>
        <p15:guide id="10" orient="horz" pos="864">
          <p15:clr>
            <a:srgbClr val="F26B43"/>
          </p15:clr>
        </p15:guide>
        <p15:guide id="11" orient="horz" pos="432">
          <p15:clr>
            <a:srgbClr val="F26B43"/>
          </p15:clr>
        </p15:guide>
        <p15:guide id="12" pos="1296">
          <p15:clr>
            <a:srgbClr val="F26B43"/>
          </p15:clr>
        </p15:guide>
        <p15:guide id="13" pos="1728">
          <p15:clr>
            <a:srgbClr val="F26B43"/>
          </p15:clr>
        </p15:guide>
        <p15:guide id="18" pos="2160">
          <p15:clr>
            <a:srgbClr val="F26B43"/>
          </p15:clr>
        </p15:guide>
        <p15:guide id="20" pos="5520">
          <p15:clr>
            <a:srgbClr val="F26B43"/>
          </p15:clr>
        </p15:guide>
        <p15:guide id="21" pos="5952">
          <p15:clr>
            <a:srgbClr val="F26B43"/>
          </p15:clr>
        </p15:guide>
        <p15:guide id="22" pos="6384">
          <p15:clr>
            <a:srgbClr val="F26B43"/>
          </p15:clr>
        </p15:guide>
        <p15:guide id="24" pos="6816">
          <p15:clr>
            <a:srgbClr val="F26B43"/>
          </p15:clr>
        </p15:guide>
        <p15:guide id="25" pos="7248">
          <p15:clr>
            <a:srgbClr val="F26B43"/>
          </p15:clr>
        </p15:guide>
        <p15:guide id="26" pos="5088">
          <p15:clr>
            <a:srgbClr val="F26B43"/>
          </p15:clr>
        </p15:guide>
        <p15:guide id="27" pos="4656">
          <p15:clr>
            <a:srgbClr val="F26B43"/>
          </p15:clr>
        </p15:guide>
        <p15:guide id="28" pos="4224">
          <p15:clr>
            <a:srgbClr val="F26B43"/>
          </p15:clr>
        </p15:guide>
        <p15:guide id="29" pos="2592">
          <p15:clr>
            <a:srgbClr val="F26B43"/>
          </p15:clr>
        </p15:guide>
        <p15:guide id="30" pos="3024">
          <p15:clr>
            <a:srgbClr val="F26B43"/>
          </p15:clr>
        </p15:guide>
        <p15:guide id="31" pos="3456">
          <p15:clr>
            <a:srgbClr val="F26B43"/>
          </p15:clr>
        </p15:guide>
        <p15:guide id="32" orient="horz"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EBCB3-48A1-AE56-4503-4E52D44D05F6}"/>
              </a:ext>
            </a:extLst>
          </p:cNvPr>
          <p:cNvSpPr>
            <a:spLocks noGrp="1"/>
          </p:cNvSpPr>
          <p:nvPr>
            <p:ph type="ctrTitle"/>
          </p:nvPr>
        </p:nvSpPr>
        <p:spPr>
          <a:xfrm>
            <a:off x="137159" y="338328"/>
            <a:ext cx="8168640" cy="4462272"/>
          </a:xfrm>
        </p:spPr>
        <p:txBody>
          <a:bodyPr anchor="t">
            <a:normAutofit/>
          </a:bodyPr>
          <a:lstStyle/>
          <a:p>
            <a:r>
              <a:rPr lang="en-US" sz="7400"/>
              <a:t>Brindle &amp; Herbie’s Big Adventure: Life Story Work Template</a:t>
            </a:r>
          </a:p>
        </p:txBody>
      </p:sp>
      <p:sp>
        <p:nvSpPr>
          <p:cNvPr id="3" name="Subtitle 2">
            <a:extLst>
              <a:ext uri="{FF2B5EF4-FFF2-40B4-BE49-F238E27FC236}">
                <a16:creationId xmlns:a16="http://schemas.microsoft.com/office/drawing/2014/main" id="{D3BBE3DF-5CC0-7C43-3A32-B1497B3D06DE}"/>
              </a:ext>
            </a:extLst>
          </p:cNvPr>
          <p:cNvSpPr>
            <a:spLocks noGrp="1"/>
          </p:cNvSpPr>
          <p:nvPr>
            <p:ph type="subTitle" idx="1"/>
          </p:nvPr>
        </p:nvSpPr>
        <p:spPr>
          <a:xfrm>
            <a:off x="8534400" y="4754729"/>
            <a:ext cx="3084441" cy="1080302"/>
          </a:xfrm>
        </p:spPr>
        <p:txBody>
          <a:bodyPr anchor="b">
            <a:normAutofit/>
          </a:bodyPr>
          <a:lstStyle/>
          <a:p>
            <a:r>
              <a:rPr lang="en-US"/>
              <a:t>A creative framework for capturing life journeys</a:t>
            </a:r>
          </a:p>
        </p:txBody>
      </p:sp>
      <p:sp>
        <p:nvSpPr>
          <p:cNvPr id="4" name="Footer Placeholder 3">
            <a:extLst>
              <a:ext uri="{FF2B5EF4-FFF2-40B4-BE49-F238E27FC236}">
                <a16:creationId xmlns:a16="http://schemas.microsoft.com/office/drawing/2014/main" id="{F2A6B6F4-637E-57C3-01A6-13F1C19A4374}"/>
              </a:ext>
            </a:extLst>
          </p:cNvPr>
          <p:cNvSpPr>
            <a:spLocks noGrp="1"/>
          </p:cNvSpPr>
          <p:nvPr>
            <p:ph type="ftr" sz="quarter" idx="11"/>
          </p:nvPr>
        </p:nvSpPr>
        <p:spPr>
          <a:xfrm>
            <a:off x="9144000" y="447579"/>
            <a:ext cx="2477899" cy="586001"/>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F35BA250-CDE6-D5C4-FC2F-5B8152DDF645}"/>
              </a:ext>
            </a:extLst>
          </p:cNvPr>
          <p:cNvSpPr>
            <a:spLocks noGrp="1"/>
          </p:cNvSpPr>
          <p:nvPr>
            <p:ph type="dt" sz="half" idx="10"/>
          </p:nvPr>
        </p:nvSpPr>
        <p:spPr>
          <a:xfrm>
            <a:off x="10058400" y="6029868"/>
            <a:ext cx="1182686" cy="365125"/>
          </a:xfrm>
        </p:spPr>
        <p:txBody>
          <a:bodyPr anchor="ctr">
            <a:normAutofit/>
          </a:bodyPr>
          <a:lstStyle/>
          <a:p>
            <a:pPr>
              <a:spcAft>
                <a:spcPts val="600"/>
              </a:spcAft>
            </a:pPr>
            <a:fld id="{06866CBB-6F1F-436D-A8C6-FABC4CF2B536}" type="datetime1">
              <a:rPr lang="en-US" smtClean="0"/>
              <a:pPr>
                <a:spcAft>
                  <a:spcPts val="600"/>
                </a:spcAft>
              </a:pPr>
              <a:t>10/12/2025</a:t>
            </a:fld>
            <a:endParaRPr lang="en-US"/>
          </a:p>
        </p:txBody>
      </p:sp>
      <p:sp>
        <p:nvSpPr>
          <p:cNvPr id="6" name="Slide Number Placeholder 5">
            <a:extLst>
              <a:ext uri="{FF2B5EF4-FFF2-40B4-BE49-F238E27FC236}">
                <a16:creationId xmlns:a16="http://schemas.microsoft.com/office/drawing/2014/main" id="{ECFC30C9-CD68-FF59-4DD3-134E411E48FA}"/>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1</a:t>
            </a:fld>
            <a:endParaRPr lang="en-US"/>
          </a:p>
        </p:txBody>
      </p:sp>
    </p:spTree>
    <p:extLst>
      <p:ext uri="{BB962C8B-B14F-4D97-AF65-F5344CB8AC3E}">
        <p14:creationId xmlns:p14="http://schemas.microsoft.com/office/powerpoint/2010/main" val="344845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par>
                                <p:cTn id="16" presetID="42" presetClass="entr" presetSubtype="0" fill="hold" grpId="1" nodeType="withEffect">
                                  <p:stCondLst>
                                    <p:cond delay="250"/>
                                  </p:stCondLst>
                                  <p:iterate>
                                    <p:tmPct val="10000"/>
                                  </p:iterate>
                                  <p:childTnLst>
                                    <p:set>
                                      <p:cBhvr>
                                        <p:cTn id="17" dur="1" fill="hold">
                                          <p:stCondLst>
                                            <p:cond delay="0"/>
                                          </p:stCondLst>
                                        </p:cTn>
                                        <p:tgtEl>
                                          <p:spTgt spid="3"/>
                                        </p:tgtEl>
                                        <p:attrNameLst>
                                          <p:attrName>style.visibility</p:attrName>
                                        </p:attrNameLst>
                                      </p:cBhvr>
                                      <p:to>
                                        <p:strVal val="visible"/>
                                      </p:to>
                                    </p:set>
                                    <p:animEffect transition="in" filter="fade">
                                      <p:cBhvr>
                                        <p:cTn id="18" dur="250"/>
                                        <p:tgtEl>
                                          <p:spTgt spid="3"/>
                                        </p:tgtEl>
                                      </p:cBhvr>
                                    </p:animEffect>
                                    <p:anim calcmode="lin" valueType="num">
                                      <p:cBhvr>
                                        <p:cTn id="19" dur="250" fill="hold"/>
                                        <p:tgtEl>
                                          <p:spTgt spid="3"/>
                                        </p:tgtEl>
                                        <p:attrNameLst>
                                          <p:attrName>ppt_x</p:attrName>
                                        </p:attrNameLst>
                                      </p:cBhvr>
                                      <p:tavLst>
                                        <p:tav tm="0">
                                          <p:val>
                                            <p:strVal val="#ppt_x"/>
                                          </p:val>
                                        </p:tav>
                                        <p:tav tm="100000">
                                          <p:val>
                                            <p:strVal val="#ppt_x"/>
                                          </p:val>
                                        </p:tav>
                                      </p:tavLst>
                                    </p:anim>
                                    <p:anim calcmode="lin" valueType="num">
                                      <p:cBhvr>
                                        <p:cTn id="20"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1B24-B730-EBE9-4611-A89E98143A18}"/>
              </a:ext>
            </a:extLst>
          </p:cNvPr>
          <p:cNvSpPr>
            <a:spLocks noGrp="1"/>
          </p:cNvSpPr>
          <p:nvPr>
            <p:ph type="title"/>
          </p:nvPr>
        </p:nvSpPr>
        <p:spPr>
          <a:xfrm>
            <a:off x="185877" y="1062360"/>
            <a:ext cx="9948723" cy="5762371"/>
          </a:xfrm>
        </p:spPr>
        <p:txBody>
          <a:bodyPr anchor="b">
            <a:normAutofit/>
          </a:bodyPr>
          <a:lstStyle/>
          <a:p>
            <a:r>
              <a:rPr lang="en-US"/>
              <a:t>Life Story Sections</a:t>
            </a:r>
          </a:p>
        </p:txBody>
      </p:sp>
      <p:sp>
        <p:nvSpPr>
          <p:cNvPr id="4" name="Footer Placeholder 3">
            <a:extLst>
              <a:ext uri="{FF2B5EF4-FFF2-40B4-BE49-F238E27FC236}">
                <a16:creationId xmlns:a16="http://schemas.microsoft.com/office/drawing/2014/main" id="{E1AD75F6-CF4E-A017-9B70-65E5AD2670F9}"/>
              </a:ext>
            </a:extLst>
          </p:cNvPr>
          <p:cNvSpPr>
            <a:spLocks noGrp="1"/>
          </p:cNvSpPr>
          <p:nvPr>
            <p:ph type="ftr" sz="quarter" idx="11"/>
          </p:nvPr>
        </p:nvSpPr>
        <p:spPr>
          <a:xfrm>
            <a:off x="9677400" y="618213"/>
            <a:ext cx="1941441" cy="444147"/>
          </a:xfrm>
        </p:spPr>
        <p:txBody>
          <a:bodyPr anchor="t">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A84B8F97-0970-B2AC-3D1A-6C48EF0F59CE}"/>
              </a:ext>
            </a:extLst>
          </p:cNvPr>
          <p:cNvSpPr>
            <a:spLocks noGrp="1"/>
          </p:cNvSpPr>
          <p:nvPr>
            <p:ph type="dt" sz="half" idx="10"/>
          </p:nvPr>
        </p:nvSpPr>
        <p:spPr>
          <a:xfrm>
            <a:off x="10134600" y="5991663"/>
            <a:ext cx="1079954" cy="365125"/>
          </a:xfrm>
        </p:spPr>
        <p:txBody>
          <a:bodyPr anchor="ctr">
            <a:normAutofit/>
          </a:bodyPr>
          <a:lstStyle/>
          <a:p>
            <a:pPr>
              <a:spcAft>
                <a:spcPts val="600"/>
              </a:spcAft>
            </a:pPr>
            <a:fld id="{06866CBB-6F1F-436D-A8C6-FABC4CF2B536}" type="datetime1">
              <a:rPr lang="en-US" smtClean="0"/>
              <a:pPr>
                <a:spcAft>
                  <a:spcPts val="600"/>
                </a:spcAft>
              </a:pPr>
              <a:t>10/12/2025</a:t>
            </a:fld>
            <a:endParaRPr lang="en-US"/>
          </a:p>
        </p:txBody>
      </p:sp>
      <p:sp>
        <p:nvSpPr>
          <p:cNvPr id="6" name="Slide Number Placeholder 5">
            <a:extLst>
              <a:ext uri="{FF2B5EF4-FFF2-40B4-BE49-F238E27FC236}">
                <a16:creationId xmlns:a16="http://schemas.microsoft.com/office/drawing/2014/main" id="{9BD4996A-3AE7-2D0F-5660-B455260C11E2}"/>
              </a:ext>
            </a:extLst>
          </p:cNvPr>
          <p:cNvSpPr>
            <a:spLocks noGrp="1"/>
          </p:cNvSpPr>
          <p:nvPr>
            <p:ph type="sldNum" sz="quarter" idx="12"/>
          </p:nvPr>
        </p:nvSpPr>
        <p:spPr>
          <a:xfrm>
            <a:off x="11210544" y="5991663"/>
            <a:ext cx="429372" cy="365125"/>
          </a:xfrm>
        </p:spPr>
        <p:txBody>
          <a:bodyPr anchor="ctr">
            <a:normAutofit/>
          </a:bodyPr>
          <a:lstStyle/>
          <a:p>
            <a:pPr>
              <a:spcAft>
                <a:spcPts val="600"/>
              </a:spcAft>
            </a:pPr>
            <a:fld id="{27F8DDA4-3B80-4E8A-A8F5-521F73BF9127}" type="slidenum">
              <a:rPr lang="en-US" smtClean="0"/>
              <a:pPr>
                <a:spcAft>
                  <a:spcPts val="600"/>
                </a:spcAft>
              </a:pPr>
              <a:t>10</a:t>
            </a:fld>
            <a:endParaRPr lang="en-US"/>
          </a:p>
        </p:txBody>
      </p:sp>
    </p:spTree>
    <p:extLst>
      <p:ext uri="{BB962C8B-B14F-4D97-AF65-F5344CB8AC3E}">
        <p14:creationId xmlns:p14="http://schemas.microsoft.com/office/powerpoint/2010/main" val="4254913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79CF-4BBD-8AD4-A17E-B265EBE76905}"/>
              </a:ext>
            </a:extLst>
          </p:cNvPr>
          <p:cNvSpPr>
            <a:spLocks noGrp="1"/>
          </p:cNvSpPr>
          <p:nvPr>
            <p:ph type="title"/>
          </p:nvPr>
        </p:nvSpPr>
        <p:spPr>
          <a:xfrm>
            <a:off x="603504" y="430047"/>
            <a:ext cx="4939005" cy="1166270"/>
          </a:xfrm>
        </p:spPr>
        <p:txBody>
          <a:bodyPr anchor="b">
            <a:normAutofit/>
          </a:bodyPr>
          <a:lstStyle/>
          <a:p>
            <a:r>
              <a:rPr lang="en-US"/>
              <a:t>Who Am I?</a:t>
            </a:r>
          </a:p>
        </p:txBody>
      </p:sp>
      <p:sp>
        <p:nvSpPr>
          <p:cNvPr id="4" name="Content Placeholder 3">
            <a:extLst>
              <a:ext uri="{FF2B5EF4-FFF2-40B4-BE49-F238E27FC236}">
                <a16:creationId xmlns:a16="http://schemas.microsoft.com/office/drawing/2014/main" id="{367C9102-1F74-E02B-628A-90DFF56A9A88}"/>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5432" y="1746792"/>
            <a:ext cx="5776896" cy="3969400"/>
          </a:xfrm>
        </p:spPr>
        <p:txBody>
          <a:bodyPr>
            <a:normAutofit/>
          </a:bodyPr>
          <a:lstStyle/>
          <a:p>
            <a:pPr marL="0" indent="0">
              <a:spcBef>
                <a:spcPts val="2500"/>
              </a:spcBef>
              <a:buFont typeface="Arial" panose="020B0604020202020204" pitchFamily="34" charset="0"/>
              <a:buNone/>
            </a:pPr>
            <a:r>
              <a:rPr lang="en-US" b="1"/>
              <a:t>Exploring Personal Identity</a:t>
            </a:r>
          </a:p>
          <a:p>
            <a:pPr marL="0" lvl="1" indent="0">
              <a:buFont typeface="Arial" panose="020B0604020202020204" pitchFamily="34" charset="0"/>
              <a:buNone/>
            </a:pPr>
            <a:r>
              <a:t>Children reflect on their name, birth date, personality traits, and favorite things to understand themselves better.</a:t>
            </a:r>
            <a:endParaRPr lang="en-US"/>
          </a:p>
          <a:p>
            <a:pPr marL="0" indent="0">
              <a:spcBef>
                <a:spcPts val="2500"/>
              </a:spcBef>
              <a:buFont typeface="Arial" panose="020B0604020202020204" pitchFamily="34" charset="0"/>
              <a:buNone/>
            </a:pPr>
            <a:r>
              <a:rPr lang="en-US" b="1"/>
              <a:t>Using Prompts and Images</a:t>
            </a:r>
          </a:p>
          <a:p>
            <a:pPr marL="0" lvl="1" indent="0">
              <a:buFont typeface="Arial" panose="020B0604020202020204" pitchFamily="34" charset="0"/>
              <a:buNone/>
            </a:pPr>
            <a:r>
              <a:t>Social workers use prompts and images to encourage children to share their likes, dislikes, and personal stories freely.</a:t>
            </a:r>
            <a:endParaRPr lang="en-US"/>
          </a:p>
          <a:p>
            <a:pPr marL="0" indent="0">
              <a:spcBef>
                <a:spcPts val="2500"/>
              </a:spcBef>
              <a:buFont typeface="Arial" panose="020B0604020202020204" pitchFamily="34" charset="0"/>
              <a:buNone/>
            </a:pPr>
            <a:r>
              <a:rPr lang="en-US" b="1"/>
              <a:t>Guided Storytelling Tools</a:t>
            </a:r>
          </a:p>
          <a:p>
            <a:pPr marL="0" lvl="1" indent="0">
              <a:buFont typeface="Arial" panose="020B0604020202020204" pitchFamily="34" charset="0"/>
              <a:buNone/>
            </a:pPr>
            <a:r>
              <a:t>Placeholders for descriptions, example images, and video ideas help structure the storytelling and identity sharing process.</a:t>
            </a:r>
            <a:endParaRPr lang="en-US"/>
          </a:p>
        </p:txBody>
      </p:sp>
      <p:pic>
        <p:nvPicPr>
          <p:cNvPr id="8" name="Content Placeholder 7" descr="Directly above shot of a little boy drawing a picture of a face with a brown felt tip pen.">
            <a:extLst>
              <a:ext uri="{FF2B5EF4-FFF2-40B4-BE49-F238E27FC236}">
                <a16:creationId xmlns:a16="http://schemas.microsoft.com/office/drawing/2014/main" id="{7DACA4AC-79C9-4F7A-AB9C-EE29BABED23C}"/>
              </a:ext>
            </a:extLst>
          </p:cNvPr>
          <p:cNvPicPr>
            <a:picLocks noGrp="1" noChangeAspect="1"/>
          </p:cNvPicPr>
          <p:nvPr>
            <p:ph type="pic" sz="quarter" idx="13"/>
          </p:nvPr>
        </p:nvPicPr>
        <p:blipFill>
          <a:blip r:embed="rId3"/>
          <a:srcRect l="22399" r="19995" b="2"/>
          <a:stretch>
            <a:fillRect/>
          </a:stretch>
        </p:blipFill>
        <p:spPr>
          <a:xfrm>
            <a:off x="7391400" y="10"/>
            <a:ext cx="4800600" cy="5562590"/>
          </a:xfrm>
          <a:prstGeom prst="rect">
            <a:avLst/>
          </a:prstGeom>
          <a:noFill/>
        </p:spPr>
      </p:pic>
      <p:sp>
        <p:nvSpPr>
          <p:cNvPr id="5" name="Footer Placeholder 4">
            <a:extLst>
              <a:ext uri="{FF2B5EF4-FFF2-40B4-BE49-F238E27FC236}">
                <a16:creationId xmlns:a16="http://schemas.microsoft.com/office/drawing/2014/main" id="{613EB083-1AE9-287C-8F1E-FF5787ED278F}"/>
              </a:ext>
            </a:extLst>
          </p:cNvPr>
          <p:cNvSpPr>
            <a:spLocks noGrp="1"/>
          </p:cNvSpPr>
          <p:nvPr>
            <p:ph type="ftr" sz="quarter" idx="11"/>
          </p:nvPr>
        </p:nvSpPr>
        <p:spPr>
          <a:xfrm>
            <a:off x="605430" y="6029868"/>
            <a:ext cx="1911096" cy="365125"/>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CC40F286-C2B4-37AA-D222-FBD8236643F9}"/>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10/12/2025</a:t>
            </a:fld>
            <a:endParaRPr lang="en-US"/>
          </a:p>
        </p:txBody>
      </p:sp>
      <p:sp>
        <p:nvSpPr>
          <p:cNvPr id="7" name="Slide Number Placeholder 6">
            <a:extLst>
              <a:ext uri="{FF2B5EF4-FFF2-40B4-BE49-F238E27FC236}">
                <a16:creationId xmlns:a16="http://schemas.microsoft.com/office/drawing/2014/main" id="{65D03A03-FA97-4125-2235-B51C8BB17A88}"/>
              </a:ext>
            </a:extLst>
          </p:cNvPr>
          <p:cNvSpPr>
            <a:spLocks noGrp="1"/>
          </p:cNvSpPr>
          <p:nvPr>
            <p:ph type="sldNum" sz="quarter" idx="12"/>
          </p:nvPr>
        </p:nvSpPr>
        <p:spPr>
          <a:xfrm>
            <a:off x="11238206" y="6029868"/>
            <a:ext cx="429372" cy="365125"/>
          </a:xfrm>
        </p:spPr>
        <p:txBody>
          <a:bodyPr anchor="ctr">
            <a:normAutofit/>
          </a:bodyPr>
          <a:lstStyle/>
          <a:p>
            <a:pPr>
              <a:spcAft>
                <a:spcPts val="600"/>
              </a:spcAft>
            </a:pPr>
            <a:fld id="{27F8DDA4-3B80-4E8A-A8F5-521F73BF9127}" type="slidenum">
              <a:rPr lang="en-US" smtClean="0"/>
              <a:pPr>
                <a:spcAft>
                  <a:spcPts val="600"/>
                </a:spcAft>
              </a:pPr>
              <a:t>11</a:t>
            </a:fld>
            <a:endParaRPr lang="en-US"/>
          </a:p>
        </p:txBody>
      </p:sp>
    </p:spTree>
    <p:extLst>
      <p:ext uri="{BB962C8B-B14F-4D97-AF65-F5344CB8AC3E}">
        <p14:creationId xmlns:p14="http://schemas.microsoft.com/office/powerpoint/2010/main" val="1121766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Kids drawing with happy family, house and cat.">
            <a:extLst>
              <a:ext uri="{FF2B5EF4-FFF2-40B4-BE49-F238E27FC236}">
                <a16:creationId xmlns:a16="http://schemas.microsoft.com/office/drawing/2014/main" id="{4016F559-D260-40B3-BFD8-0F13872D4DCA}"/>
              </a:ext>
            </a:extLst>
          </p:cNvPr>
          <p:cNvPicPr>
            <a:picLocks noGrp="1" noChangeAspect="1"/>
          </p:cNvPicPr>
          <p:nvPr>
            <p:ph type="pic" sz="quarter" idx="13"/>
          </p:nvPr>
        </p:nvPicPr>
        <p:blipFill>
          <a:blip r:embed="rId3"/>
          <a:srcRect l="2290" r="34587" b="1"/>
          <a:stretch>
            <a:fillRect/>
          </a:stretch>
        </p:blipFill>
        <p:spPr>
          <a:xfrm>
            <a:off x="20" y="10"/>
            <a:ext cx="5486380" cy="5562590"/>
          </a:xfrm>
          <a:prstGeom prst="rect">
            <a:avLst/>
          </a:prstGeom>
          <a:noFill/>
        </p:spPr>
      </p:pic>
      <p:sp>
        <p:nvSpPr>
          <p:cNvPr id="2" name="Title 1">
            <a:extLst>
              <a:ext uri="{FF2B5EF4-FFF2-40B4-BE49-F238E27FC236}">
                <a16:creationId xmlns:a16="http://schemas.microsoft.com/office/drawing/2014/main" id="{FCE40C68-40D1-8C9A-F1D1-DC8EDC5EA49B}"/>
              </a:ext>
            </a:extLst>
          </p:cNvPr>
          <p:cNvSpPr>
            <a:spLocks noGrp="1"/>
          </p:cNvSpPr>
          <p:nvPr>
            <p:ph type="title"/>
          </p:nvPr>
        </p:nvSpPr>
        <p:spPr>
          <a:xfrm>
            <a:off x="5063318" y="0"/>
            <a:ext cx="4385481" cy="1796124"/>
          </a:xfrm>
        </p:spPr>
        <p:txBody>
          <a:bodyPr anchor="b">
            <a:normAutofit/>
          </a:bodyPr>
          <a:lstStyle/>
          <a:p>
            <a:r>
              <a:rPr lang="en-US"/>
              <a:t>My Early Days</a:t>
            </a:r>
          </a:p>
        </p:txBody>
      </p:sp>
      <p:sp>
        <p:nvSpPr>
          <p:cNvPr id="4" name="Content Placeholder 3">
            <a:extLst>
              <a:ext uri="{FF2B5EF4-FFF2-40B4-BE49-F238E27FC236}">
                <a16:creationId xmlns:a16="http://schemas.microsoft.com/office/drawing/2014/main" id="{B6DC7147-8C57-6576-8A9E-B9816B159ECF}"/>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55056" y="1965281"/>
            <a:ext cx="4859992" cy="3732876"/>
          </a:xfrm>
        </p:spPr>
        <p:txBody>
          <a:bodyPr>
            <a:normAutofit/>
          </a:bodyPr>
          <a:lstStyle/>
          <a:p>
            <a:pPr marL="0" indent="0">
              <a:spcBef>
                <a:spcPts val="2500"/>
              </a:spcBef>
              <a:buFont typeface="Arial" panose="020B0604020202020204" pitchFamily="34" charset="0"/>
              <a:buNone/>
            </a:pPr>
            <a:r>
              <a:rPr lang="en-US" b="1"/>
              <a:t>Early Environment</a:t>
            </a:r>
          </a:p>
          <a:p>
            <a:pPr marL="0" lvl="1" indent="0">
              <a:buFont typeface="Arial" panose="020B0604020202020204" pitchFamily="34" charset="0"/>
              <a:buNone/>
            </a:pPr>
            <a:r>
              <a:t>Children recall where they lived during their early years to build context for their life story.</a:t>
            </a:r>
            <a:endParaRPr lang="en-US"/>
          </a:p>
          <a:p>
            <a:pPr marL="0" indent="0">
              <a:spcBef>
                <a:spcPts val="2500"/>
              </a:spcBef>
              <a:buFont typeface="Arial" panose="020B0604020202020204" pitchFamily="34" charset="0"/>
              <a:buNone/>
            </a:pPr>
            <a:r>
              <a:rPr lang="en-US" b="1"/>
              <a:t>Caregivers and Support</a:t>
            </a:r>
          </a:p>
          <a:p>
            <a:pPr marL="0" lvl="1" indent="0">
              <a:buFont typeface="Arial" panose="020B0604020202020204" pitchFamily="34" charset="0"/>
              <a:buNone/>
            </a:pPr>
            <a:r>
              <a:t>Remembering who cared for them helps children connect with early relationships and emotional support.</a:t>
            </a:r>
            <a:endParaRPr lang="en-US"/>
          </a:p>
          <a:p>
            <a:pPr marL="0" indent="0">
              <a:spcBef>
                <a:spcPts val="2500"/>
              </a:spcBef>
              <a:buFont typeface="Arial" panose="020B0604020202020204" pitchFamily="34" charset="0"/>
              <a:buNone/>
            </a:pPr>
            <a:r>
              <a:rPr lang="en-US" b="1"/>
              <a:t>Key Milestones</a:t>
            </a:r>
          </a:p>
          <a:p>
            <a:pPr marL="0" lvl="1" indent="0">
              <a:buFont typeface="Arial" panose="020B0604020202020204" pitchFamily="34" charset="0"/>
              <a:buNone/>
            </a:pPr>
            <a:r>
              <a:t>Recognizing early life milestones aids children in understanding their growth and development.</a:t>
            </a:r>
            <a:endParaRPr lang="en-US"/>
          </a:p>
        </p:txBody>
      </p:sp>
      <p:sp>
        <p:nvSpPr>
          <p:cNvPr id="5" name="Footer Placeholder 4">
            <a:extLst>
              <a:ext uri="{FF2B5EF4-FFF2-40B4-BE49-F238E27FC236}">
                <a16:creationId xmlns:a16="http://schemas.microsoft.com/office/drawing/2014/main" id="{A740C3DF-2EBF-11F5-F785-F23C71FF0CA1}"/>
              </a:ext>
            </a:extLst>
          </p:cNvPr>
          <p:cNvSpPr>
            <a:spLocks noGrp="1"/>
          </p:cNvSpPr>
          <p:nvPr>
            <p:ph type="ftr" sz="quarter" idx="11"/>
          </p:nvPr>
        </p:nvSpPr>
        <p:spPr>
          <a:xfrm>
            <a:off x="605430" y="6029868"/>
            <a:ext cx="1911096" cy="365125"/>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1D482C60-9525-9439-EE8A-C5078B32FBCC}"/>
              </a:ext>
            </a:extLst>
          </p:cNvPr>
          <p:cNvSpPr>
            <a:spLocks noGrp="1"/>
          </p:cNvSpPr>
          <p:nvPr>
            <p:ph type="dt" sz="half" idx="10"/>
          </p:nvPr>
        </p:nvSpPr>
        <p:spPr>
          <a:xfrm>
            <a:off x="10058400" y="6029868"/>
            <a:ext cx="1182686" cy="365125"/>
          </a:xfrm>
        </p:spPr>
        <p:txBody>
          <a:bodyPr anchor="ctr">
            <a:normAutofit/>
          </a:bodyPr>
          <a:lstStyle/>
          <a:p>
            <a:pPr>
              <a:spcAft>
                <a:spcPts val="600"/>
              </a:spcAft>
            </a:pPr>
            <a:fld id="{B3C0EDEC-0890-4E6D-9DE0-ECAF543851A7}" type="datetime1">
              <a:rPr lang="en-US" smtClean="0"/>
              <a:pPr>
                <a:spcAft>
                  <a:spcPts val="600"/>
                </a:spcAft>
              </a:pPr>
              <a:t>10/12/2025</a:t>
            </a:fld>
            <a:endParaRPr lang="en-US"/>
          </a:p>
        </p:txBody>
      </p:sp>
      <p:sp>
        <p:nvSpPr>
          <p:cNvPr id="7" name="Slide Number Placeholder 6">
            <a:extLst>
              <a:ext uri="{FF2B5EF4-FFF2-40B4-BE49-F238E27FC236}">
                <a16:creationId xmlns:a16="http://schemas.microsoft.com/office/drawing/2014/main" id="{67925B17-4B7C-51D7-D4D8-3D1800261C3B}"/>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12</a:t>
            </a:fld>
            <a:endParaRPr lang="en-US"/>
          </a:p>
        </p:txBody>
      </p:sp>
    </p:spTree>
    <p:extLst>
      <p:ext uri="{BB962C8B-B14F-4D97-AF65-F5344CB8AC3E}">
        <p14:creationId xmlns:p14="http://schemas.microsoft.com/office/powerpoint/2010/main" val="4216135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ild's drawing happy family. Father, mother, daughter and son">
            <a:extLst>
              <a:ext uri="{FF2B5EF4-FFF2-40B4-BE49-F238E27FC236}">
                <a16:creationId xmlns:a16="http://schemas.microsoft.com/office/drawing/2014/main" id="{372A0E5C-B433-43E1-BDED-9FFFA3D7C978}"/>
              </a:ext>
            </a:extLst>
          </p:cNvPr>
          <p:cNvPicPr>
            <a:picLocks noGrp="1" noChangeAspect="1"/>
          </p:cNvPicPr>
          <p:nvPr>
            <p:ph type="pic" sz="quarter" idx="13"/>
          </p:nvPr>
        </p:nvPicPr>
        <p:blipFill>
          <a:blip r:embed="rId3"/>
          <a:srcRect l="26280" r="7885" b="2"/>
          <a:stretch>
            <a:fillRect/>
          </a:stretch>
        </p:blipFill>
        <p:spPr>
          <a:xfrm>
            <a:off x="20" y="10"/>
            <a:ext cx="5486380" cy="5562590"/>
          </a:xfrm>
          <a:prstGeom prst="rect">
            <a:avLst/>
          </a:prstGeom>
          <a:noFill/>
        </p:spPr>
      </p:pic>
      <p:sp>
        <p:nvSpPr>
          <p:cNvPr id="2" name="Title 1">
            <a:extLst>
              <a:ext uri="{FF2B5EF4-FFF2-40B4-BE49-F238E27FC236}">
                <a16:creationId xmlns:a16="http://schemas.microsoft.com/office/drawing/2014/main" id="{CDCEF9BE-FD47-8353-5827-19BE4314A0E4}"/>
              </a:ext>
            </a:extLst>
          </p:cNvPr>
          <p:cNvSpPr>
            <a:spLocks noGrp="1"/>
          </p:cNvSpPr>
          <p:nvPr>
            <p:ph type="title"/>
          </p:nvPr>
        </p:nvSpPr>
        <p:spPr>
          <a:xfrm>
            <a:off x="5063318" y="0"/>
            <a:ext cx="4385481" cy="1796124"/>
          </a:xfrm>
        </p:spPr>
        <p:txBody>
          <a:bodyPr anchor="b">
            <a:normAutofit/>
          </a:bodyPr>
          <a:lstStyle/>
          <a:p>
            <a:r>
              <a:rPr lang="en-US"/>
              <a:t>My Birth Family</a:t>
            </a:r>
          </a:p>
        </p:txBody>
      </p:sp>
      <p:sp>
        <p:nvSpPr>
          <p:cNvPr id="4" name="Content Placeholder 3">
            <a:extLst>
              <a:ext uri="{FF2B5EF4-FFF2-40B4-BE49-F238E27FC236}">
                <a16:creationId xmlns:a16="http://schemas.microsoft.com/office/drawing/2014/main" id="{3274C9D3-F275-ABB8-B2B9-655469E78546}"/>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55056" y="1965281"/>
            <a:ext cx="4859992" cy="3732876"/>
          </a:xfrm>
        </p:spPr>
        <p:txBody>
          <a:bodyPr>
            <a:normAutofit/>
          </a:bodyPr>
          <a:lstStyle/>
          <a:p>
            <a:pPr marL="0" indent="0">
              <a:spcBef>
                <a:spcPts val="2500"/>
              </a:spcBef>
              <a:buFont typeface="Arial" panose="020B0604020202020204" pitchFamily="34" charset="0"/>
              <a:buNone/>
            </a:pPr>
            <a:r>
              <a:rPr lang="en-US" b="1"/>
              <a:t>Age-Appropriate Information</a:t>
            </a:r>
          </a:p>
          <a:p>
            <a:pPr marL="0" lvl="1" indent="0">
              <a:buFont typeface="Arial" panose="020B0604020202020204" pitchFamily="34" charset="0"/>
              <a:buNone/>
            </a:pPr>
            <a:r>
              <a:t>Provide sensitive and honest details about the birth family that are suitable to the child's age and understanding.</a:t>
            </a:r>
            <a:endParaRPr lang="en-US"/>
          </a:p>
          <a:p>
            <a:pPr marL="0" indent="0">
              <a:spcBef>
                <a:spcPts val="2500"/>
              </a:spcBef>
              <a:buFont typeface="Arial" panose="020B0604020202020204" pitchFamily="34" charset="0"/>
              <a:buNone/>
            </a:pPr>
            <a:r>
              <a:rPr lang="en-US" b="1"/>
              <a:t>Emotional Safety and Support</a:t>
            </a:r>
          </a:p>
          <a:p>
            <a:pPr marL="0" lvl="1" indent="0">
              <a:buFont typeface="Arial" panose="020B0604020202020204" pitchFamily="34" charset="0"/>
              <a:buNone/>
            </a:pPr>
            <a:r>
              <a:t>Ensure the child feels safe and supported while learning about their birth family to foster trust and comfort.</a:t>
            </a:r>
            <a:endParaRPr lang="en-US"/>
          </a:p>
          <a:p>
            <a:pPr marL="0" indent="0">
              <a:spcBef>
                <a:spcPts val="2500"/>
              </a:spcBef>
              <a:buFont typeface="Arial" panose="020B0604020202020204" pitchFamily="34" charset="0"/>
              <a:buNone/>
            </a:pPr>
            <a:r>
              <a:rPr lang="en-US" b="1"/>
              <a:t>Use of Visual Aids</a:t>
            </a:r>
          </a:p>
          <a:p>
            <a:pPr marL="0" lvl="1" indent="0">
              <a:buFont typeface="Arial" panose="020B0604020202020204" pitchFamily="34" charset="0"/>
              <a:buNone/>
            </a:pPr>
            <a:r>
              <a:t>Utilize drawings, letters, and photos to help children connect emotionally and visually with their birth family history.</a:t>
            </a:r>
            <a:endParaRPr lang="en-US"/>
          </a:p>
        </p:txBody>
      </p:sp>
      <p:sp>
        <p:nvSpPr>
          <p:cNvPr id="5" name="Footer Placeholder 4">
            <a:extLst>
              <a:ext uri="{FF2B5EF4-FFF2-40B4-BE49-F238E27FC236}">
                <a16:creationId xmlns:a16="http://schemas.microsoft.com/office/drawing/2014/main" id="{3BAAA9ED-3098-C999-3D7F-054EEECC2BCD}"/>
              </a:ext>
            </a:extLst>
          </p:cNvPr>
          <p:cNvSpPr>
            <a:spLocks noGrp="1"/>
          </p:cNvSpPr>
          <p:nvPr>
            <p:ph type="ftr" sz="quarter" idx="11"/>
          </p:nvPr>
        </p:nvSpPr>
        <p:spPr>
          <a:xfrm>
            <a:off x="605430" y="6029868"/>
            <a:ext cx="1911096" cy="365125"/>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635BD384-073F-35EA-84BD-577041158B77}"/>
              </a:ext>
            </a:extLst>
          </p:cNvPr>
          <p:cNvSpPr>
            <a:spLocks noGrp="1"/>
          </p:cNvSpPr>
          <p:nvPr>
            <p:ph type="dt" sz="half" idx="10"/>
          </p:nvPr>
        </p:nvSpPr>
        <p:spPr>
          <a:xfrm>
            <a:off x="10058400" y="6029868"/>
            <a:ext cx="1182686" cy="365125"/>
          </a:xfrm>
        </p:spPr>
        <p:txBody>
          <a:bodyPr anchor="ctr">
            <a:normAutofit/>
          </a:bodyPr>
          <a:lstStyle/>
          <a:p>
            <a:pPr>
              <a:spcAft>
                <a:spcPts val="600"/>
              </a:spcAft>
            </a:pPr>
            <a:fld id="{B3C0EDEC-0890-4E6D-9DE0-ECAF543851A7}" type="datetime1">
              <a:rPr lang="en-US" smtClean="0"/>
              <a:pPr>
                <a:spcAft>
                  <a:spcPts val="600"/>
                </a:spcAft>
              </a:pPr>
              <a:t>10/12/2025</a:t>
            </a:fld>
            <a:endParaRPr lang="en-US"/>
          </a:p>
        </p:txBody>
      </p:sp>
      <p:sp>
        <p:nvSpPr>
          <p:cNvPr id="7" name="Slide Number Placeholder 6">
            <a:extLst>
              <a:ext uri="{FF2B5EF4-FFF2-40B4-BE49-F238E27FC236}">
                <a16:creationId xmlns:a16="http://schemas.microsoft.com/office/drawing/2014/main" id="{CA2A4EC4-BA77-9961-F43D-9C6A247196DA}"/>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13</a:t>
            </a:fld>
            <a:endParaRPr lang="en-US"/>
          </a:p>
        </p:txBody>
      </p:sp>
    </p:spTree>
    <p:extLst>
      <p:ext uri="{BB962C8B-B14F-4D97-AF65-F5344CB8AC3E}">
        <p14:creationId xmlns:p14="http://schemas.microsoft.com/office/powerpoint/2010/main" val="604404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362CC-0C90-C2AB-2003-9E76468BE3FF}"/>
              </a:ext>
            </a:extLst>
          </p:cNvPr>
          <p:cNvSpPr>
            <a:spLocks noGrp="1"/>
          </p:cNvSpPr>
          <p:nvPr>
            <p:ph type="title"/>
          </p:nvPr>
        </p:nvSpPr>
        <p:spPr>
          <a:xfrm>
            <a:off x="603504" y="430047"/>
            <a:ext cx="4939005" cy="1166270"/>
          </a:xfrm>
        </p:spPr>
        <p:txBody>
          <a:bodyPr anchor="b">
            <a:normAutofit/>
          </a:bodyPr>
          <a:lstStyle/>
          <a:p>
            <a:r>
              <a:rPr lang="en-US"/>
              <a:t>My Foster Family</a:t>
            </a:r>
          </a:p>
        </p:txBody>
      </p:sp>
      <p:sp>
        <p:nvSpPr>
          <p:cNvPr id="4" name="Content Placeholder 3">
            <a:extLst>
              <a:ext uri="{FF2B5EF4-FFF2-40B4-BE49-F238E27FC236}">
                <a16:creationId xmlns:a16="http://schemas.microsoft.com/office/drawing/2014/main" id="{63131833-5728-2672-EE31-321F0140DF49}"/>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5432" y="1746792"/>
            <a:ext cx="5776896" cy="3969400"/>
          </a:xfrm>
        </p:spPr>
        <p:txBody>
          <a:bodyPr>
            <a:normAutofit/>
          </a:bodyPr>
          <a:lstStyle/>
          <a:p>
            <a:pPr marL="0" indent="0">
              <a:spcBef>
                <a:spcPts val="2500"/>
              </a:spcBef>
              <a:buFont typeface="Arial" panose="020B0604020202020204" pitchFamily="34" charset="0"/>
              <a:buNone/>
            </a:pPr>
            <a:r>
              <a:rPr lang="en-US" b="1"/>
              <a:t>Positive Foster Memories</a:t>
            </a:r>
          </a:p>
          <a:p>
            <a:pPr marL="0" lvl="1" indent="0">
              <a:buFont typeface="Arial" panose="020B0604020202020204" pitchFamily="34" charset="0"/>
              <a:buNone/>
            </a:pPr>
            <a:r>
              <a:t>Foster children share joyful memories and routines that strengthen bonds with their carers.</a:t>
            </a:r>
            <a:endParaRPr lang="en-US"/>
          </a:p>
          <a:p>
            <a:pPr marL="0" indent="0">
              <a:spcBef>
                <a:spcPts val="2500"/>
              </a:spcBef>
              <a:buFont typeface="Arial" panose="020B0604020202020204" pitchFamily="34" charset="0"/>
              <a:buNone/>
            </a:pPr>
            <a:r>
              <a:rPr lang="en-US" b="1"/>
              <a:t>Shared Activities</a:t>
            </a:r>
          </a:p>
          <a:p>
            <a:pPr marL="0" lvl="1" indent="0">
              <a:buFont typeface="Arial" panose="020B0604020202020204" pitchFamily="34" charset="0"/>
              <a:buNone/>
            </a:pPr>
            <a:r>
              <a:t>Activities like baking and fishing promote connection and lasting positive experiences in foster care.</a:t>
            </a:r>
            <a:endParaRPr lang="en-US"/>
          </a:p>
          <a:p>
            <a:pPr marL="0" indent="0">
              <a:spcBef>
                <a:spcPts val="2500"/>
              </a:spcBef>
              <a:buFont typeface="Arial" panose="020B0604020202020204" pitchFamily="34" charset="0"/>
              <a:buNone/>
            </a:pPr>
            <a:r>
              <a:rPr lang="en-US" b="1"/>
              <a:t>Celebrating Relationships</a:t>
            </a:r>
          </a:p>
          <a:p>
            <a:pPr marL="0" lvl="1" indent="0">
              <a:buFont typeface="Arial" panose="020B0604020202020204" pitchFamily="34" charset="0"/>
              <a:buNone/>
            </a:pPr>
            <a:r>
              <a:t>Highlighting the nurturing relationships formed between foster children and their carers.</a:t>
            </a:r>
            <a:endParaRPr lang="en-US"/>
          </a:p>
        </p:txBody>
      </p:sp>
      <p:pic>
        <p:nvPicPr>
          <p:cNvPr id="8" name="Content Placeholder 7" descr="Springtime in mountains. Couple sitting by the fire. River in the background">
            <a:extLst>
              <a:ext uri="{FF2B5EF4-FFF2-40B4-BE49-F238E27FC236}">
                <a16:creationId xmlns:a16="http://schemas.microsoft.com/office/drawing/2014/main" id="{BFA07B94-3F13-4076-8C62-AAF68BCAC34D}"/>
              </a:ext>
            </a:extLst>
          </p:cNvPr>
          <p:cNvPicPr>
            <a:picLocks noGrp="1" noChangeAspect="1"/>
          </p:cNvPicPr>
          <p:nvPr>
            <p:ph type="pic" sz="quarter" idx="13"/>
          </p:nvPr>
        </p:nvPicPr>
        <p:blipFill>
          <a:blip r:embed="rId3"/>
          <a:srcRect l="23490" r="18904" b="2"/>
          <a:stretch>
            <a:fillRect/>
          </a:stretch>
        </p:blipFill>
        <p:spPr>
          <a:xfrm>
            <a:off x="7391400" y="10"/>
            <a:ext cx="4800600" cy="5562590"/>
          </a:xfrm>
          <a:prstGeom prst="rect">
            <a:avLst/>
          </a:prstGeom>
          <a:noFill/>
        </p:spPr>
      </p:pic>
      <p:sp>
        <p:nvSpPr>
          <p:cNvPr id="5" name="Footer Placeholder 4">
            <a:extLst>
              <a:ext uri="{FF2B5EF4-FFF2-40B4-BE49-F238E27FC236}">
                <a16:creationId xmlns:a16="http://schemas.microsoft.com/office/drawing/2014/main" id="{D7BD0CDA-45FE-7654-4171-2DFA1A129B6C}"/>
              </a:ext>
            </a:extLst>
          </p:cNvPr>
          <p:cNvSpPr>
            <a:spLocks noGrp="1"/>
          </p:cNvSpPr>
          <p:nvPr>
            <p:ph type="ftr" sz="quarter" idx="11"/>
          </p:nvPr>
        </p:nvSpPr>
        <p:spPr>
          <a:xfrm>
            <a:off x="605430" y="6029868"/>
            <a:ext cx="1911096" cy="365125"/>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28FB11D7-13CF-EA86-CD8F-BBD084C75B09}"/>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10/12/2025</a:t>
            </a:fld>
            <a:endParaRPr lang="en-US"/>
          </a:p>
        </p:txBody>
      </p:sp>
      <p:sp>
        <p:nvSpPr>
          <p:cNvPr id="7" name="Slide Number Placeholder 6">
            <a:extLst>
              <a:ext uri="{FF2B5EF4-FFF2-40B4-BE49-F238E27FC236}">
                <a16:creationId xmlns:a16="http://schemas.microsoft.com/office/drawing/2014/main" id="{E14A51A2-A7A9-11F2-DDC0-083579BE1ABC}"/>
              </a:ext>
            </a:extLst>
          </p:cNvPr>
          <p:cNvSpPr>
            <a:spLocks noGrp="1"/>
          </p:cNvSpPr>
          <p:nvPr>
            <p:ph type="sldNum" sz="quarter" idx="12"/>
          </p:nvPr>
        </p:nvSpPr>
        <p:spPr>
          <a:xfrm>
            <a:off x="11238206" y="6029868"/>
            <a:ext cx="429372" cy="365125"/>
          </a:xfrm>
        </p:spPr>
        <p:txBody>
          <a:bodyPr anchor="ctr">
            <a:normAutofit/>
          </a:bodyPr>
          <a:lstStyle/>
          <a:p>
            <a:pPr>
              <a:spcAft>
                <a:spcPts val="600"/>
              </a:spcAft>
            </a:pPr>
            <a:fld id="{27F8DDA4-3B80-4E8A-A8F5-521F73BF9127}" type="slidenum">
              <a:rPr lang="en-US" smtClean="0"/>
              <a:pPr>
                <a:spcAft>
                  <a:spcPts val="600"/>
                </a:spcAft>
              </a:pPr>
              <a:t>14</a:t>
            </a:fld>
            <a:endParaRPr lang="en-US"/>
          </a:p>
        </p:txBody>
      </p:sp>
    </p:spTree>
    <p:extLst>
      <p:ext uri="{BB962C8B-B14F-4D97-AF65-F5344CB8AC3E}">
        <p14:creationId xmlns:p14="http://schemas.microsoft.com/office/powerpoint/2010/main" val="1272532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3F1B-D501-7C8B-89BA-23689D9E6A21}"/>
              </a:ext>
            </a:extLst>
          </p:cNvPr>
          <p:cNvSpPr>
            <a:spLocks noGrp="1"/>
          </p:cNvSpPr>
          <p:nvPr>
            <p:ph type="title"/>
          </p:nvPr>
        </p:nvSpPr>
        <p:spPr>
          <a:xfrm>
            <a:off x="603504" y="430047"/>
            <a:ext cx="4939005" cy="1166270"/>
          </a:xfrm>
        </p:spPr>
        <p:txBody>
          <a:bodyPr anchor="b">
            <a:normAutofit/>
          </a:bodyPr>
          <a:lstStyle/>
          <a:p>
            <a:r>
              <a:rPr lang="en-US"/>
              <a:t>My Adoption Story</a:t>
            </a:r>
          </a:p>
        </p:txBody>
      </p:sp>
      <p:sp>
        <p:nvSpPr>
          <p:cNvPr id="4" name="Content Placeholder 3">
            <a:extLst>
              <a:ext uri="{FF2B5EF4-FFF2-40B4-BE49-F238E27FC236}">
                <a16:creationId xmlns:a16="http://schemas.microsoft.com/office/drawing/2014/main" id="{8661ADAE-B555-9D7C-8A10-2C6BA61FB78A}"/>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5432" y="1746792"/>
            <a:ext cx="5776896" cy="3969400"/>
          </a:xfrm>
        </p:spPr>
        <p:txBody>
          <a:bodyPr>
            <a:normAutofit/>
          </a:bodyPr>
          <a:lstStyle/>
          <a:p>
            <a:pPr marL="0" indent="0">
              <a:spcBef>
                <a:spcPts val="2500"/>
              </a:spcBef>
              <a:buFont typeface="Arial" panose="020B0604020202020204" pitchFamily="34" charset="0"/>
              <a:buNone/>
            </a:pPr>
            <a:r>
              <a:rPr lang="en-US" b="1"/>
              <a:t>Meeting the Adoptive Family</a:t>
            </a:r>
          </a:p>
          <a:p>
            <a:pPr marL="0" lvl="1" indent="0">
              <a:buFont typeface="Arial" panose="020B0604020202020204" pitchFamily="34" charset="0"/>
              <a:buNone/>
            </a:pPr>
            <a:r>
              <a:t>The child’s introduction to their adoptive family marks the beginning of a new, loving chapter in their life.</a:t>
            </a:r>
            <a:endParaRPr lang="en-US"/>
          </a:p>
          <a:p>
            <a:pPr marL="0" indent="0">
              <a:spcBef>
                <a:spcPts val="2500"/>
              </a:spcBef>
              <a:buFont typeface="Arial" panose="020B0604020202020204" pitchFamily="34" charset="0"/>
              <a:buNone/>
            </a:pPr>
            <a:r>
              <a:rPr lang="en-US" b="1"/>
              <a:t>Celebrating Adoption Milestones</a:t>
            </a:r>
          </a:p>
          <a:p>
            <a:pPr marL="0" lvl="1" indent="0">
              <a:buFont typeface="Arial" panose="020B0604020202020204" pitchFamily="34" charset="0"/>
              <a:buNone/>
            </a:pPr>
            <a:r>
              <a:t>Highlighting key moments in the adoption journey celebrates the child’s new permanent home and sense of belonging.</a:t>
            </a:r>
            <a:endParaRPr lang="en-US"/>
          </a:p>
          <a:p>
            <a:pPr marL="0" indent="0">
              <a:spcBef>
                <a:spcPts val="2500"/>
              </a:spcBef>
              <a:buFont typeface="Arial" panose="020B0604020202020204" pitchFamily="34" charset="0"/>
              <a:buNone/>
            </a:pPr>
            <a:r>
              <a:rPr lang="en-US" b="1"/>
              <a:t>Using Stories and Traditions</a:t>
            </a:r>
          </a:p>
          <a:p>
            <a:pPr marL="0" lvl="1" indent="0">
              <a:buFont typeface="Arial" panose="020B0604020202020204" pitchFamily="34" charset="0"/>
              <a:buNone/>
            </a:pPr>
            <a:r>
              <a:t>Incorporating family traditions and celebration stories helps children feel secure and cherished in their new home.</a:t>
            </a:r>
            <a:endParaRPr lang="en-US"/>
          </a:p>
        </p:txBody>
      </p:sp>
      <p:pic>
        <p:nvPicPr>
          <p:cNvPr id="8" name="Content Placeholder 7" descr="Mother and daughter coloring">
            <a:extLst>
              <a:ext uri="{FF2B5EF4-FFF2-40B4-BE49-F238E27FC236}">
                <a16:creationId xmlns:a16="http://schemas.microsoft.com/office/drawing/2014/main" id="{33FF9F35-229A-4307-963F-157C0D63A994}"/>
              </a:ext>
            </a:extLst>
          </p:cNvPr>
          <p:cNvPicPr>
            <a:picLocks noGrp="1" noChangeAspect="1"/>
          </p:cNvPicPr>
          <p:nvPr>
            <p:ph type="pic" sz="quarter" idx="13"/>
          </p:nvPr>
        </p:nvPicPr>
        <p:blipFill>
          <a:blip r:embed="rId3"/>
          <a:srcRect l="22197" r="20198" b="2"/>
          <a:stretch>
            <a:fillRect/>
          </a:stretch>
        </p:blipFill>
        <p:spPr>
          <a:xfrm>
            <a:off x="7391400" y="10"/>
            <a:ext cx="4800600" cy="5562590"/>
          </a:xfrm>
          <a:prstGeom prst="rect">
            <a:avLst/>
          </a:prstGeom>
          <a:noFill/>
        </p:spPr>
      </p:pic>
      <p:sp>
        <p:nvSpPr>
          <p:cNvPr id="5" name="Footer Placeholder 4">
            <a:extLst>
              <a:ext uri="{FF2B5EF4-FFF2-40B4-BE49-F238E27FC236}">
                <a16:creationId xmlns:a16="http://schemas.microsoft.com/office/drawing/2014/main" id="{A3B48358-F8D2-1778-B45F-5201020AB0D7}"/>
              </a:ext>
            </a:extLst>
          </p:cNvPr>
          <p:cNvSpPr>
            <a:spLocks noGrp="1"/>
          </p:cNvSpPr>
          <p:nvPr>
            <p:ph type="ftr" sz="quarter" idx="11"/>
          </p:nvPr>
        </p:nvSpPr>
        <p:spPr>
          <a:xfrm>
            <a:off x="605430" y="6029868"/>
            <a:ext cx="1911096" cy="365125"/>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AE1FB0BB-6A0B-AE96-1593-126C0425221B}"/>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10/12/2025</a:t>
            </a:fld>
            <a:endParaRPr lang="en-US"/>
          </a:p>
        </p:txBody>
      </p:sp>
      <p:sp>
        <p:nvSpPr>
          <p:cNvPr id="7" name="Slide Number Placeholder 6">
            <a:extLst>
              <a:ext uri="{FF2B5EF4-FFF2-40B4-BE49-F238E27FC236}">
                <a16:creationId xmlns:a16="http://schemas.microsoft.com/office/drawing/2014/main" id="{13620748-83A2-55EB-3397-5783FE2F0C3E}"/>
              </a:ext>
            </a:extLst>
          </p:cNvPr>
          <p:cNvSpPr>
            <a:spLocks noGrp="1"/>
          </p:cNvSpPr>
          <p:nvPr>
            <p:ph type="sldNum" sz="quarter" idx="12"/>
          </p:nvPr>
        </p:nvSpPr>
        <p:spPr>
          <a:xfrm>
            <a:off x="11238206" y="6029868"/>
            <a:ext cx="429372" cy="365125"/>
          </a:xfrm>
        </p:spPr>
        <p:txBody>
          <a:bodyPr anchor="ctr">
            <a:normAutofit/>
          </a:bodyPr>
          <a:lstStyle/>
          <a:p>
            <a:pPr>
              <a:spcAft>
                <a:spcPts val="600"/>
              </a:spcAft>
            </a:pPr>
            <a:fld id="{27F8DDA4-3B80-4E8A-A8F5-521F73BF9127}" type="slidenum">
              <a:rPr lang="en-US" smtClean="0"/>
              <a:pPr>
                <a:spcAft>
                  <a:spcPts val="600"/>
                </a:spcAft>
              </a:pPr>
              <a:t>15</a:t>
            </a:fld>
            <a:endParaRPr lang="en-US"/>
          </a:p>
        </p:txBody>
      </p:sp>
    </p:spTree>
    <p:extLst>
      <p:ext uri="{BB962C8B-B14F-4D97-AF65-F5344CB8AC3E}">
        <p14:creationId xmlns:p14="http://schemas.microsoft.com/office/powerpoint/2010/main" val="3221100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Full length shot of a young brother and sister playing with building blocks at home">
            <a:extLst>
              <a:ext uri="{FF2B5EF4-FFF2-40B4-BE49-F238E27FC236}">
                <a16:creationId xmlns:a16="http://schemas.microsoft.com/office/drawing/2014/main" id="{8E2CB84B-D9B0-4698-9E15-0DF9CBD66D2D}"/>
              </a:ext>
            </a:extLst>
          </p:cNvPr>
          <p:cNvPicPr>
            <a:picLocks noGrp="1" noChangeAspect="1"/>
          </p:cNvPicPr>
          <p:nvPr>
            <p:ph type="pic" sz="quarter" idx="13"/>
          </p:nvPr>
        </p:nvPicPr>
        <p:blipFill>
          <a:blip r:embed="rId3"/>
          <a:srcRect l="19281" r="9295" b="2"/>
          <a:stretch>
            <a:fillRect/>
          </a:stretch>
        </p:blipFill>
        <p:spPr>
          <a:xfrm>
            <a:off x="20" y="1"/>
            <a:ext cx="4800580" cy="4822372"/>
          </a:xfrm>
          <a:prstGeom prst="rect">
            <a:avLst/>
          </a:prstGeom>
          <a:noFill/>
        </p:spPr>
      </p:pic>
      <p:sp>
        <p:nvSpPr>
          <p:cNvPr id="2" name="Title 1">
            <a:extLst>
              <a:ext uri="{FF2B5EF4-FFF2-40B4-BE49-F238E27FC236}">
                <a16:creationId xmlns:a16="http://schemas.microsoft.com/office/drawing/2014/main" id="{B6914C70-DA04-98A6-DAF2-2AE79A208807}"/>
              </a:ext>
            </a:extLst>
          </p:cNvPr>
          <p:cNvSpPr>
            <a:spLocks noGrp="1"/>
          </p:cNvSpPr>
          <p:nvPr>
            <p:ph type="title"/>
          </p:nvPr>
        </p:nvSpPr>
        <p:spPr>
          <a:xfrm>
            <a:off x="1002085" y="4374100"/>
            <a:ext cx="3897905" cy="1380814"/>
          </a:xfrm>
        </p:spPr>
        <p:txBody>
          <a:bodyPr anchor="t">
            <a:normAutofit/>
          </a:bodyPr>
          <a:lstStyle/>
          <a:p>
            <a:r>
              <a:rPr lang="en-US"/>
              <a:t>My Life Now</a:t>
            </a:r>
          </a:p>
        </p:txBody>
      </p:sp>
      <p:sp>
        <p:nvSpPr>
          <p:cNvPr id="4" name="Content Placeholder 3">
            <a:extLst>
              <a:ext uri="{FF2B5EF4-FFF2-40B4-BE49-F238E27FC236}">
                <a16:creationId xmlns:a16="http://schemas.microsoft.com/office/drawing/2014/main" id="{4C96FF7B-70B7-C62E-486C-675BE3AEF950}"/>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89516" y="685800"/>
            <a:ext cx="5430884" cy="5204983"/>
          </a:xfrm>
        </p:spPr>
        <p:txBody>
          <a:bodyPr>
            <a:normAutofit/>
          </a:bodyPr>
          <a:lstStyle/>
          <a:p>
            <a:pPr marL="0" indent="0">
              <a:spcBef>
                <a:spcPts val="2500"/>
              </a:spcBef>
              <a:buFont typeface="Arial" panose="020B0604020202020204" pitchFamily="34" charset="0"/>
              <a:buNone/>
            </a:pPr>
            <a:r>
              <a:rPr lang="en-US" b="1"/>
              <a:t>Daily Routines</a:t>
            </a:r>
          </a:p>
          <a:p>
            <a:pPr marL="0" lvl="1" indent="0">
              <a:buFont typeface="Arial" panose="020B0604020202020204" pitchFamily="34" charset="0"/>
              <a:buNone/>
            </a:pPr>
            <a:r>
              <a:t>Children describe their regular daily activities that provide structure and stability in their lives.</a:t>
            </a:r>
            <a:endParaRPr lang="en-US"/>
          </a:p>
          <a:p>
            <a:pPr marL="0" indent="0">
              <a:spcBef>
                <a:spcPts val="2500"/>
              </a:spcBef>
              <a:buFont typeface="Arial" panose="020B0604020202020204" pitchFamily="34" charset="0"/>
              <a:buNone/>
            </a:pPr>
            <a:r>
              <a:rPr lang="en-US" b="1"/>
              <a:t>Hobbies and Interests</a:t>
            </a:r>
          </a:p>
          <a:p>
            <a:pPr marL="0" lvl="1" indent="0">
              <a:buFont typeface="Arial" panose="020B0604020202020204" pitchFamily="34" charset="0"/>
              <a:buNone/>
            </a:pPr>
            <a:r>
              <a:t>Encouraging children to share their hobbies helps reveal their passions and sources of joy.</a:t>
            </a:r>
            <a:endParaRPr lang="en-US"/>
          </a:p>
          <a:p>
            <a:pPr marL="0" indent="0">
              <a:spcBef>
                <a:spcPts val="2500"/>
              </a:spcBef>
              <a:buFont typeface="Arial" panose="020B0604020202020204" pitchFamily="34" charset="0"/>
              <a:buNone/>
            </a:pPr>
            <a:r>
              <a:rPr lang="en-US" b="1"/>
              <a:t>Social Relationships</a:t>
            </a:r>
          </a:p>
          <a:p>
            <a:pPr marL="0" lvl="1" indent="0">
              <a:buFont typeface="Arial" panose="020B0604020202020204" pitchFamily="34" charset="0"/>
              <a:buNone/>
            </a:pPr>
            <a:r>
              <a:t>Highlighting friendships and supportive relationships fosters a sense of connection and belonging.</a:t>
            </a:r>
            <a:endParaRPr lang="en-US"/>
          </a:p>
          <a:p>
            <a:pPr marL="0" indent="0">
              <a:spcBef>
                <a:spcPts val="2500"/>
              </a:spcBef>
              <a:buFont typeface="Arial" panose="020B0604020202020204" pitchFamily="34" charset="0"/>
              <a:buNone/>
            </a:pPr>
            <a:r>
              <a:rPr lang="en-US" b="1"/>
              <a:t>School Experiences</a:t>
            </a:r>
          </a:p>
          <a:p>
            <a:pPr marL="0" lvl="1" indent="0">
              <a:buFont typeface="Arial" panose="020B0604020202020204" pitchFamily="34" charset="0"/>
              <a:buNone/>
            </a:pPr>
            <a:r>
              <a:t>Sharing school experiences helps children reflect on their learning and social environment.</a:t>
            </a:r>
            <a:endParaRPr lang="en-US"/>
          </a:p>
        </p:txBody>
      </p:sp>
      <p:sp>
        <p:nvSpPr>
          <p:cNvPr id="5" name="Footer Placeholder 4">
            <a:extLst>
              <a:ext uri="{FF2B5EF4-FFF2-40B4-BE49-F238E27FC236}">
                <a16:creationId xmlns:a16="http://schemas.microsoft.com/office/drawing/2014/main" id="{7EC3C8A7-079C-19BD-9778-CDB2D3658522}"/>
              </a:ext>
            </a:extLst>
          </p:cNvPr>
          <p:cNvSpPr>
            <a:spLocks noGrp="1"/>
          </p:cNvSpPr>
          <p:nvPr>
            <p:ph type="ftr" sz="quarter" idx="11"/>
          </p:nvPr>
        </p:nvSpPr>
        <p:spPr>
          <a:xfrm>
            <a:off x="602974" y="6029867"/>
            <a:ext cx="1911096" cy="365126"/>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3F8428C2-3E11-74B8-C978-8F4B4DEEAF1B}"/>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10/12/2025</a:t>
            </a:fld>
            <a:endParaRPr lang="en-US"/>
          </a:p>
        </p:txBody>
      </p:sp>
      <p:sp>
        <p:nvSpPr>
          <p:cNvPr id="7" name="Slide Number Placeholder 6">
            <a:extLst>
              <a:ext uri="{FF2B5EF4-FFF2-40B4-BE49-F238E27FC236}">
                <a16:creationId xmlns:a16="http://schemas.microsoft.com/office/drawing/2014/main" id="{88E48875-CDFB-3398-8B23-89B18D4C4747}"/>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16</a:t>
            </a:fld>
            <a:endParaRPr lang="en-US"/>
          </a:p>
        </p:txBody>
      </p:sp>
    </p:spTree>
    <p:extLst>
      <p:ext uri="{BB962C8B-B14F-4D97-AF65-F5344CB8AC3E}">
        <p14:creationId xmlns:p14="http://schemas.microsoft.com/office/powerpoint/2010/main" val="2207077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ow are you feeling? Four different emotions on colored cards">
            <a:extLst>
              <a:ext uri="{FF2B5EF4-FFF2-40B4-BE49-F238E27FC236}">
                <a16:creationId xmlns:a16="http://schemas.microsoft.com/office/drawing/2014/main" id="{8CBA314A-0DFD-4EFC-A673-6E852C48FF7F}"/>
              </a:ext>
            </a:extLst>
          </p:cNvPr>
          <p:cNvPicPr>
            <a:picLocks noGrp="1" noChangeAspect="1"/>
          </p:cNvPicPr>
          <p:nvPr>
            <p:ph type="pic" sz="quarter" idx="13"/>
          </p:nvPr>
        </p:nvPicPr>
        <p:blipFill>
          <a:blip r:embed="rId3"/>
          <a:srcRect l="1867" r="21696" b="1"/>
          <a:stretch>
            <a:fillRect/>
          </a:stretch>
        </p:blipFill>
        <p:spPr>
          <a:xfrm>
            <a:off x="20" y="10"/>
            <a:ext cx="5486380" cy="5562590"/>
          </a:xfrm>
          <a:prstGeom prst="rect">
            <a:avLst/>
          </a:prstGeom>
          <a:noFill/>
        </p:spPr>
      </p:pic>
      <p:sp>
        <p:nvSpPr>
          <p:cNvPr id="2" name="Title 1">
            <a:extLst>
              <a:ext uri="{FF2B5EF4-FFF2-40B4-BE49-F238E27FC236}">
                <a16:creationId xmlns:a16="http://schemas.microsoft.com/office/drawing/2014/main" id="{FD4932D0-BB81-C119-E440-B5389752FE6F}"/>
              </a:ext>
            </a:extLst>
          </p:cNvPr>
          <p:cNvSpPr>
            <a:spLocks noGrp="1"/>
          </p:cNvSpPr>
          <p:nvPr>
            <p:ph type="title"/>
          </p:nvPr>
        </p:nvSpPr>
        <p:spPr>
          <a:xfrm>
            <a:off x="5063318" y="0"/>
            <a:ext cx="4385481" cy="1796124"/>
          </a:xfrm>
        </p:spPr>
        <p:txBody>
          <a:bodyPr anchor="b">
            <a:normAutofit/>
          </a:bodyPr>
          <a:lstStyle/>
          <a:p>
            <a:r>
              <a:rPr lang="en-US"/>
              <a:t>My Feelings</a:t>
            </a:r>
          </a:p>
        </p:txBody>
      </p:sp>
      <p:sp>
        <p:nvSpPr>
          <p:cNvPr id="4" name="Content Placeholder 3">
            <a:extLst>
              <a:ext uri="{FF2B5EF4-FFF2-40B4-BE49-F238E27FC236}">
                <a16:creationId xmlns:a16="http://schemas.microsoft.com/office/drawing/2014/main" id="{FD407152-06DE-61C1-1A64-8B9E35F8937F}"/>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55056" y="1965281"/>
            <a:ext cx="4859992" cy="3732876"/>
          </a:xfrm>
        </p:spPr>
        <p:txBody>
          <a:bodyPr>
            <a:normAutofit/>
          </a:bodyPr>
          <a:lstStyle/>
          <a:p>
            <a:pPr marL="0" indent="0">
              <a:spcBef>
                <a:spcPts val="2500"/>
              </a:spcBef>
              <a:buFont typeface="Arial" panose="020B0604020202020204" pitchFamily="34" charset="0"/>
              <a:buNone/>
            </a:pPr>
            <a:r>
              <a:rPr lang="en-US" b="1"/>
              <a:t>Emotional Expression Tools</a:t>
            </a:r>
          </a:p>
          <a:p>
            <a:pPr marL="0" lvl="1" indent="0">
              <a:buFont typeface="Arial" panose="020B0604020202020204" pitchFamily="34" charset="0"/>
              <a:buNone/>
            </a:pPr>
            <a:r>
              <a:t>Feeling faces, drawings, and stories help children express and understand their emotions safely.</a:t>
            </a:r>
            <a:endParaRPr lang="en-US"/>
          </a:p>
          <a:p>
            <a:pPr marL="0" indent="0">
              <a:spcBef>
                <a:spcPts val="2500"/>
              </a:spcBef>
              <a:buFont typeface="Arial" panose="020B0604020202020204" pitchFamily="34" charset="0"/>
              <a:buNone/>
            </a:pPr>
            <a:r>
              <a:rPr lang="en-US" b="1"/>
              <a:t>Therapeutic Space</a:t>
            </a:r>
          </a:p>
          <a:p>
            <a:pPr marL="0" lvl="1" indent="0">
              <a:buFont typeface="Arial" panose="020B0604020202020204" pitchFamily="34" charset="0"/>
              <a:buNone/>
            </a:pPr>
            <a:r>
              <a:t>Social workers create a supportive environment for children’s emotional exploration and validation.</a:t>
            </a:r>
            <a:endParaRPr lang="en-US"/>
          </a:p>
          <a:p>
            <a:pPr marL="0" indent="0">
              <a:spcBef>
                <a:spcPts val="2500"/>
              </a:spcBef>
              <a:buFont typeface="Arial" panose="020B0604020202020204" pitchFamily="34" charset="0"/>
              <a:buNone/>
            </a:pPr>
            <a:r>
              <a:rPr lang="en-US" b="1"/>
              <a:t>Creative Reflection</a:t>
            </a:r>
          </a:p>
          <a:p>
            <a:pPr marL="0" lvl="1" indent="0">
              <a:buFont typeface="Arial" panose="020B0604020202020204" pitchFamily="34" charset="0"/>
              <a:buNone/>
            </a:pPr>
            <a:r>
              <a:t>Using stories and videos encourages children to reflect on and share their feelings creatively.</a:t>
            </a:r>
            <a:endParaRPr lang="en-US"/>
          </a:p>
        </p:txBody>
      </p:sp>
      <p:sp>
        <p:nvSpPr>
          <p:cNvPr id="5" name="Footer Placeholder 4">
            <a:extLst>
              <a:ext uri="{FF2B5EF4-FFF2-40B4-BE49-F238E27FC236}">
                <a16:creationId xmlns:a16="http://schemas.microsoft.com/office/drawing/2014/main" id="{A4DED4BC-D2BD-3C51-752A-02D8EB1FD72F}"/>
              </a:ext>
            </a:extLst>
          </p:cNvPr>
          <p:cNvSpPr>
            <a:spLocks noGrp="1"/>
          </p:cNvSpPr>
          <p:nvPr>
            <p:ph type="ftr" sz="quarter" idx="11"/>
          </p:nvPr>
        </p:nvSpPr>
        <p:spPr>
          <a:xfrm>
            <a:off x="605430" y="6029868"/>
            <a:ext cx="1911096" cy="365125"/>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86754994-3A78-9682-89E4-692DAF581870}"/>
              </a:ext>
            </a:extLst>
          </p:cNvPr>
          <p:cNvSpPr>
            <a:spLocks noGrp="1"/>
          </p:cNvSpPr>
          <p:nvPr>
            <p:ph type="dt" sz="half" idx="10"/>
          </p:nvPr>
        </p:nvSpPr>
        <p:spPr>
          <a:xfrm>
            <a:off x="10058400" y="6029868"/>
            <a:ext cx="1182686" cy="365125"/>
          </a:xfrm>
        </p:spPr>
        <p:txBody>
          <a:bodyPr anchor="ctr">
            <a:normAutofit/>
          </a:bodyPr>
          <a:lstStyle/>
          <a:p>
            <a:pPr>
              <a:spcAft>
                <a:spcPts val="600"/>
              </a:spcAft>
            </a:pPr>
            <a:fld id="{B3C0EDEC-0890-4E6D-9DE0-ECAF543851A7}" type="datetime1">
              <a:rPr lang="en-US" smtClean="0"/>
              <a:pPr>
                <a:spcAft>
                  <a:spcPts val="600"/>
                </a:spcAft>
              </a:pPr>
              <a:t>10/12/2025</a:t>
            </a:fld>
            <a:endParaRPr lang="en-US"/>
          </a:p>
        </p:txBody>
      </p:sp>
      <p:sp>
        <p:nvSpPr>
          <p:cNvPr id="7" name="Slide Number Placeholder 6">
            <a:extLst>
              <a:ext uri="{FF2B5EF4-FFF2-40B4-BE49-F238E27FC236}">
                <a16:creationId xmlns:a16="http://schemas.microsoft.com/office/drawing/2014/main" id="{E7B55D1D-F74D-705A-E69B-FDBEF9948B7E}"/>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17</a:t>
            </a:fld>
            <a:endParaRPr lang="en-US"/>
          </a:p>
        </p:txBody>
      </p:sp>
    </p:spTree>
    <p:extLst>
      <p:ext uri="{BB962C8B-B14F-4D97-AF65-F5344CB8AC3E}">
        <p14:creationId xmlns:p14="http://schemas.microsoft.com/office/powerpoint/2010/main" val="2940050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Vintage photographs and letters inside an old wooden box surrounded by old open letters . High-view-angle image of photographs and letters from the beginning of the 20th century.">
            <a:extLst>
              <a:ext uri="{FF2B5EF4-FFF2-40B4-BE49-F238E27FC236}">
                <a16:creationId xmlns:a16="http://schemas.microsoft.com/office/drawing/2014/main" id="{30468CBE-2A2D-4DC5-81BD-53A923C8271D}"/>
              </a:ext>
            </a:extLst>
          </p:cNvPr>
          <p:cNvPicPr>
            <a:picLocks noGrp="1" noChangeAspect="1"/>
          </p:cNvPicPr>
          <p:nvPr>
            <p:ph type="pic" sz="quarter" idx="13"/>
          </p:nvPr>
        </p:nvPicPr>
        <p:blipFill>
          <a:blip r:embed="rId3"/>
          <a:srcRect l="13163" r="12864"/>
          <a:stretch>
            <a:fillRect/>
          </a:stretch>
        </p:blipFill>
        <p:spPr>
          <a:xfrm>
            <a:off x="20" y="10"/>
            <a:ext cx="5486380" cy="5562590"/>
          </a:xfrm>
          <a:prstGeom prst="rect">
            <a:avLst/>
          </a:prstGeom>
          <a:noFill/>
        </p:spPr>
      </p:pic>
      <p:sp>
        <p:nvSpPr>
          <p:cNvPr id="2" name="Title 1">
            <a:extLst>
              <a:ext uri="{FF2B5EF4-FFF2-40B4-BE49-F238E27FC236}">
                <a16:creationId xmlns:a16="http://schemas.microsoft.com/office/drawing/2014/main" id="{4CEFC810-40FE-2443-E534-6AFB80DEE8B6}"/>
              </a:ext>
            </a:extLst>
          </p:cNvPr>
          <p:cNvSpPr>
            <a:spLocks noGrp="1"/>
          </p:cNvSpPr>
          <p:nvPr>
            <p:ph type="title"/>
          </p:nvPr>
        </p:nvSpPr>
        <p:spPr>
          <a:xfrm>
            <a:off x="5063318" y="0"/>
            <a:ext cx="4385481" cy="1796124"/>
          </a:xfrm>
        </p:spPr>
        <p:txBody>
          <a:bodyPr anchor="b">
            <a:normAutofit/>
          </a:bodyPr>
          <a:lstStyle/>
          <a:p>
            <a:r>
              <a:rPr lang="en-US"/>
              <a:t>My Memory Box</a:t>
            </a:r>
          </a:p>
        </p:txBody>
      </p:sp>
      <p:sp>
        <p:nvSpPr>
          <p:cNvPr id="4" name="Content Placeholder 3">
            <a:extLst>
              <a:ext uri="{FF2B5EF4-FFF2-40B4-BE49-F238E27FC236}">
                <a16:creationId xmlns:a16="http://schemas.microsoft.com/office/drawing/2014/main" id="{9BAEECF6-25F0-AA37-0E87-8970E9CBF9C2}"/>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55056" y="1965281"/>
            <a:ext cx="4859992" cy="3732876"/>
          </a:xfrm>
        </p:spPr>
        <p:txBody>
          <a:bodyPr>
            <a:normAutofit/>
          </a:bodyPr>
          <a:lstStyle/>
          <a:p>
            <a:pPr marL="0" indent="0">
              <a:spcBef>
                <a:spcPts val="2500"/>
              </a:spcBef>
              <a:buFont typeface="Arial" panose="020B0604020202020204" pitchFamily="34" charset="0"/>
              <a:buNone/>
            </a:pPr>
            <a:r>
              <a:rPr lang="en-US" b="1"/>
              <a:t>Keepsakes and Memorabilia</a:t>
            </a:r>
          </a:p>
          <a:p>
            <a:pPr marL="0" lvl="1" indent="0">
              <a:buFont typeface="Arial" panose="020B0604020202020204" pitchFamily="34" charset="0"/>
              <a:buNone/>
            </a:pPr>
            <a:r>
              <a:t>Keepsakes such as photos, letters, and certificates preserve important memories from different life stages.</a:t>
            </a:r>
            <a:endParaRPr lang="en-US"/>
          </a:p>
          <a:p>
            <a:pPr marL="0" indent="0">
              <a:spcBef>
                <a:spcPts val="2500"/>
              </a:spcBef>
              <a:buFont typeface="Arial" panose="020B0604020202020204" pitchFamily="34" charset="0"/>
              <a:buNone/>
            </a:pPr>
            <a:r>
              <a:rPr lang="en-US" b="1"/>
              <a:t>Emotional Connection</a:t>
            </a:r>
          </a:p>
          <a:p>
            <a:pPr marL="0" lvl="1" indent="0">
              <a:buFont typeface="Arial" panose="020B0604020202020204" pitchFamily="34" charset="0"/>
              <a:buNone/>
            </a:pPr>
            <a:r>
              <a:t>Memory boxes provide children with a tangible connection to their personal journey and past experiences.</a:t>
            </a:r>
            <a:endParaRPr lang="en-US"/>
          </a:p>
          <a:p>
            <a:pPr marL="0" indent="0">
              <a:spcBef>
                <a:spcPts val="2500"/>
              </a:spcBef>
              <a:buFont typeface="Arial" panose="020B0604020202020204" pitchFamily="34" charset="0"/>
              <a:buNone/>
            </a:pPr>
            <a:r>
              <a:rPr lang="en-US" b="1"/>
              <a:t>Guided Selection</a:t>
            </a:r>
          </a:p>
          <a:p>
            <a:pPr marL="0" lvl="1" indent="0">
              <a:buFont typeface="Arial" panose="020B0604020202020204" pitchFamily="34" charset="0"/>
              <a:buNone/>
            </a:pPr>
            <a:r>
              <a:t>Social workers assist children in choosing meaningful items and explaining their personal importance.</a:t>
            </a:r>
            <a:endParaRPr lang="en-US"/>
          </a:p>
        </p:txBody>
      </p:sp>
      <p:sp>
        <p:nvSpPr>
          <p:cNvPr id="5" name="Footer Placeholder 4">
            <a:extLst>
              <a:ext uri="{FF2B5EF4-FFF2-40B4-BE49-F238E27FC236}">
                <a16:creationId xmlns:a16="http://schemas.microsoft.com/office/drawing/2014/main" id="{EBC7FA5E-A6B3-6A82-8C86-7CBFE6799C8B}"/>
              </a:ext>
            </a:extLst>
          </p:cNvPr>
          <p:cNvSpPr>
            <a:spLocks noGrp="1"/>
          </p:cNvSpPr>
          <p:nvPr>
            <p:ph type="ftr" sz="quarter" idx="11"/>
          </p:nvPr>
        </p:nvSpPr>
        <p:spPr>
          <a:xfrm>
            <a:off x="605430" y="6029868"/>
            <a:ext cx="1911096" cy="365125"/>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8FF9FDF9-3AF1-01EB-EB8A-07D51A5AC7A7}"/>
              </a:ext>
            </a:extLst>
          </p:cNvPr>
          <p:cNvSpPr>
            <a:spLocks noGrp="1"/>
          </p:cNvSpPr>
          <p:nvPr>
            <p:ph type="dt" sz="half" idx="10"/>
          </p:nvPr>
        </p:nvSpPr>
        <p:spPr>
          <a:xfrm>
            <a:off x="10058400" y="6029868"/>
            <a:ext cx="1182686" cy="365125"/>
          </a:xfrm>
        </p:spPr>
        <p:txBody>
          <a:bodyPr anchor="ctr">
            <a:normAutofit/>
          </a:bodyPr>
          <a:lstStyle/>
          <a:p>
            <a:pPr>
              <a:spcAft>
                <a:spcPts val="600"/>
              </a:spcAft>
            </a:pPr>
            <a:fld id="{B3C0EDEC-0890-4E6D-9DE0-ECAF543851A7}" type="datetime1">
              <a:rPr lang="en-US" smtClean="0"/>
              <a:pPr>
                <a:spcAft>
                  <a:spcPts val="600"/>
                </a:spcAft>
              </a:pPr>
              <a:t>10/12/2025</a:t>
            </a:fld>
            <a:endParaRPr lang="en-US"/>
          </a:p>
        </p:txBody>
      </p:sp>
      <p:sp>
        <p:nvSpPr>
          <p:cNvPr id="7" name="Slide Number Placeholder 6">
            <a:extLst>
              <a:ext uri="{FF2B5EF4-FFF2-40B4-BE49-F238E27FC236}">
                <a16:creationId xmlns:a16="http://schemas.microsoft.com/office/drawing/2014/main" id="{F612ABA8-DCFF-CD57-63DA-5C19838B29CD}"/>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18</a:t>
            </a:fld>
            <a:endParaRPr lang="en-US"/>
          </a:p>
        </p:txBody>
      </p:sp>
    </p:spTree>
    <p:extLst>
      <p:ext uri="{BB962C8B-B14F-4D97-AF65-F5344CB8AC3E}">
        <p14:creationId xmlns:p14="http://schemas.microsoft.com/office/powerpoint/2010/main" val="2978281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EB8B-9553-2A77-5AE2-8AD755FDCF02}"/>
              </a:ext>
            </a:extLst>
          </p:cNvPr>
          <p:cNvSpPr>
            <a:spLocks noGrp="1"/>
          </p:cNvSpPr>
          <p:nvPr>
            <p:ph type="title"/>
          </p:nvPr>
        </p:nvSpPr>
        <p:spPr>
          <a:xfrm>
            <a:off x="603504" y="430047"/>
            <a:ext cx="4939005" cy="1166270"/>
          </a:xfrm>
        </p:spPr>
        <p:txBody>
          <a:bodyPr anchor="b">
            <a:normAutofit/>
          </a:bodyPr>
          <a:lstStyle/>
          <a:p>
            <a:r>
              <a:rPr lang="en-US"/>
              <a:t>My Future</a:t>
            </a:r>
          </a:p>
        </p:txBody>
      </p:sp>
      <p:sp>
        <p:nvSpPr>
          <p:cNvPr id="4" name="Content Placeholder 3">
            <a:extLst>
              <a:ext uri="{FF2B5EF4-FFF2-40B4-BE49-F238E27FC236}">
                <a16:creationId xmlns:a16="http://schemas.microsoft.com/office/drawing/2014/main" id="{59D15EE2-4F5C-0D2F-2968-12D64804D247}"/>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5432" y="1746792"/>
            <a:ext cx="5776896" cy="3969400"/>
          </a:xfrm>
        </p:spPr>
        <p:txBody>
          <a:bodyPr>
            <a:normAutofit/>
          </a:bodyPr>
          <a:lstStyle/>
          <a:p>
            <a:pPr marL="0" indent="0">
              <a:spcBef>
                <a:spcPts val="2500"/>
              </a:spcBef>
              <a:buFont typeface="Arial" panose="020B0604020202020204" pitchFamily="34" charset="0"/>
              <a:buNone/>
            </a:pPr>
            <a:r>
              <a:rPr lang="en-US" b="1"/>
              <a:t>Children's Hopes and Dreams</a:t>
            </a:r>
          </a:p>
          <a:p>
            <a:pPr marL="0" lvl="1" indent="0">
              <a:buFont typeface="Arial" panose="020B0604020202020204" pitchFamily="34" charset="0"/>
              <a:buNone/>
            </a:pPr>
            <a:r>
              <a:t>Children express their hopes and dreams for the future, reflecting optimism and personal goals.</a:t>
            </a:r>
            <a:endParaRPr lang="en-US"/>
          </a:p>
          <a:p>
            <a:pPr marL="0" indent="0">
              <a:spcBef>
                <a:spcPts val="2500"/>
              </a:spcBef>
              <a:buFont typeface="Arial" panose="020B0604020202020204" pitchFamily="34" charset="0"/>
              <a:buNone/>
            </a:pPr>
            <a:r>
              <a:rPr lang="en-US" b="1"/>
              <a:t>Support from Social Workers</a:t>
            </a:r>
          </a:p>
          <a:p>
            <a:pPr marL="0" lvl="1" indent="0">
              <a:buFont typeface="Arial" panose="020B0604020202020204" pitchFamily="34" charset="0"/>
              <a:buNone/>
            </a:pPr>
            <a:r>
              <a:t>Social workers provide guidance and support to help children visualize and achieve their aspirations.</a:t>
            </a:r>
            <a:endParaRPr lang="en-US"/>
          </a:p>
          <a:p>
            <a:pPr marL="0" indent="0">
              <a:spcBef>
                <a:spcPts val="2500"/>
              </a:spcBef>
              <a:buFont typeface="Arial" panose="020B0604020202020204" pitchFamily="34" charset="0"/>
              <a:buNone/>
            </a:pPr>
            <a:r>
              <a:rPr lang="en-US" b="1"/>
              <a:t>Encouraging Optimism</a:t>
            </a:r>
          </a:p>
          <a:p>
            <a:pPr marL="0" lvl="1" indent="0">
              <a:buFont typeface="Arial" panose="020B0604020202020204" pitchFamily="34" charset="0"/>
              <a:buNone/>
            </a:pPr>
            <a:r>
              <a:t>The section fosters optimism and goal-setting through shared messages from adoptive parents and social workers.</a:t>
            </a:r>
            <a:endParaRPr lang="en-US"/>
          </a:p>
        </p:txBody>
      </p:sp>
      <p:pic>
        <p:nvPicPr>
          <p:cNvPr id="8" name="Content Placeholder 7" descr="African girl sitting in front of a black chalk board laughing. There is a thinking bubble drawn on the chalk board. Cape Town, Western Cape, South Africa">
            <a:extLst>
              <a:ext uri="{FF2B5EF4-FFF2-40B4-BE49-F238E27FC236}">
                <a16:creationId xmlns:a16="http://schemas.microsoft.com/office/drawing/2014/main" id="{1B2FF0C3-F81A-4957-BCEA-B078E41236B9}"/>
              </a:ext>
            </a:extLst>
          </p:cNvPr>
          <p:cNvPicPr>
            <a:picLocks noGrp="1" noChangeAspect="1"/>
          </p:cNvPicPr>
          <p:nvPr>
            <p:ph type="pic" sz="quarter" idx="13"/>
          </p:nvPr>
        </p:nvPicPr>
        <p:blipFill>
          <a:blip r:embed="rId3"/>
          <a:srcRect l="42393" r="2" b="2"/>
          <a:stretch>
            <a:fillRect/>
          </a:stretch>
        </p:blipFill>
        <p:spPr>
          <a:xfrm>
            <a:off x="7391400" y="10"/>
            <a:ext cx="4800600" cy="5562590"/>
          </a:xfrm>
          <a:prstGeom prst="rect">
            <a:avLst/>
          </a:prstGeom>
          <a:noFill/>
        </p:spPr>
      </p:pic>
      <p:sp>
        <p:nvSpPr>
          <p:cNvPr id="5" name="Footer Placeholder 4">
            <a:extLst>
              <a:ext uri="{FF2B5EF4-FFF2-40B4-BE49-F238E27FC236}">
                <a16:creationId xmlns:a16="http://schemas.microsoft.com/office/drawing/2014/main" id="{D3F43AE1-1995-A5C7-15E8-A95EEF190511}"/>
              </a:ext>
            </a:extLst>
          </p:cNvPr>
          <p:cNvSpPr>
            <a:spLocks noGrp="1"/>
          </p:cNvSpPr>
          <p:nvPr>
            <p:ph type="ftr" sz="quarter" idx="11"/>
          </p:nvPr>
        </p:nvSpPr>
        <p:spPr>
          <a:xfrm>
            <a:off x="605430" y="6029868"/>
            <a:ext cx="1911096" cy="365125"/>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1DD1E4FC-176D-350C-565D-03EB6669BE0F}"/>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10/12/2025</a:t>
            </a:fld>
            <a:endParaRPr lang="en-US"/>
          </a:p>
        </p:txBody>
      </p:sp>
      <p:sp>
        <p:nvSpPr>
          <p:cNvPr id="7" name="Slide Number Placeholder 6">
            <a:extLst>
              <a:ext uri="{FF2B5EF4-FFF2-40B4-BE49-F238E27FC236}">
                <a16:creationId xmlns:a16="http://schemas.microsoft.com/office/drawing/2014/main" id="{1B37B016-0283-6293-6101-5BFE02F16F84}"/>
              </a:ext>
            </a:extLst>
          </p:cNvPr>
          <p:cNvSpPr>
            <a:spLocks noGrp="1"/>
          </p:cNvSpPr>
          <p:nvPr>
            <p:ph type="sldNum" sz="quarter" idx="12"/>
          </p:nvPr>
        </p:nvSpPr>
        <p:spPr>
          <a:xfrm>
            <a:off x="11238206" y="6029868"/>
            <a:ext cx="429372" cy="365125"/>
          </a:xfrm>
        </p:spPr>
        <p:txBody>
          <a:bodyPr anchor="ctr">
            <a:normAutofit/>
          </a:bodyPr>
          <a:lstStyle/>
          <a:p>
            <a:pPr>
              <a:spcAft>
                <a:spcPts val="600"/>
              </a:spcAft>
            </a:pPr>
            <a:fld id="{27F8DDA4-3B80-4E8A-A8F5-521F73BF9127}" type="slidenum">
              <a:rPr lang="en-US" smtClean="0"/>
              <a:pPr>
                <a:spcAft>
                  <a:spcPts val="600"/>
                </a:spcAft>
              </a:pPr>
              <a:t>19</a:t>
            </a:fld>
            <a:endParaRPr lang="en-US"/>
          </a:p>
        </p:txBody>
      </p:sp>
    </p:spTree>
    <p:extLst>
      <p:ext uri="{BB962C8B-B14F-4D97-AF65-F5344CB8AC3E}">
        <p14:creationId xmlns:p14="http://schemas.microsoft.com/office/powerpoint/2010/main" val="14703858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52FF-7C25-F64A-858E-0E3A48C1622E}"/>
              </a:ext>
            </a:extLst>
          </p:cNvPr>
          <p:cNvSpPr>
            <a:spLocks noGrp="1"/>
          </p:cNvSpPr>
          <p:nvPr>
            <p:ph type="title"/>
          </p:nvPr>
        </p:nvSpPr>
        <p:spPr>
          <a:xfrm>
            <a:off x="185877" y="1062360"/>
            <a:ext cx="9948723" cy="5762371"/>
          </a:xfrm>
        </p:spPr>
        <p:txBody>
          <a:bodyPr anchor="b">
            <a:normAutofit/>
          </a:bodyPr>
          <a:lstStyle/>
          <a:p>
            <a:r>
              <a:rPr lang="en-US"/>
              <a:t>Introduction</a:t>
            </a:r>
          </a:p>
        </p:txBody>
      </p:sp>
      <p:sp>
        <p:nvSpPr>
          <p:cNvPr id="4" name="Footer Placeholder 3">
            <a:extLst>
              <a:ext uri="{FF2B5EF4-FFF2-40B4-BE49-F238E27FC236}">
                <a16:creationId xmlns:a16="http://schemas.microsoft.com/office/drawing/2014/main" id="{637C286D-E2BC-BEBB-6439-B155850D5988}"/>
              </a:ext>
            </a:extLst>
          </p:cNvPr>
          <p:cNvSpPr>
            <a:spLocks noGrp="1"/>
          </p:cNvSpPr>
          <p:nvPr>
            <p:ph type="ftr" sz="quarter" idx="11"/>
          </p:nvPr>
        </p:nvSpPr>
        <p:spPr>
          <a:xfrm>
            <a:off x="9677400" y="618213"/>
            <a:ext cx="1941441" cy="444147"/>
          </a:xfrm>
        </p:spPr>
        <p:txBody>
          <a:bodyPr anchor="t">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48B11B96-F924-3882-4D8D-66B40DE58380}"/>
              </a:ext>
            </a:extLst>
          </p:cNvPr>
          <p:cNvSpPr>
            <a:spLocks noGrp="1"/>
          </p:cNvSpPr>
          <p:nvPr>
            <p:ph type="dt" sz="half" idx="10"/>
          </p:nvPr>
        </p:nvSpPr>
        <p:spPr>
          <a:xfrm>
            <a:off x="10134600" y="5991663"/>
            <a:ext cx="1079954" cy="365125"/>
          </a:xfrm>
        </p:spPr>
        <p:txBody>
          <a:bodyPr anchor="ctr">
            <a:normAutofit/>
          </a:bodyPr>
          <a:lstStyle/>
          <a:p>
            <a:pPr>
              <a:spcAft>
                <a:spcPts val="600"/>
              </a:spcAft>
            </a:pPr>
            <a:fld id="{06866CBB-6F1F-436D-A8C6-FABC4CF2B536}" type="datetime1">
              <a:rPr lang="en-US" smtClean="0"/>
              <a:pPr>
                <a:spcAft>
                  <a:spcPts val="600"/>
                </a:spcAft>
              </a:pPr>
              <a:t>10/12/2025</a:t>
            </a:fld>
            <a:endParaRPr lang="en-US"/>
          </a:p>
        </p:txBody>
      </p:sp>
      <p:sp>
        <p:nvSpPr>
          <p:cNvPr id="6" name="Slide Number Placeholder 5">
            <a:extLst>
              <a:ext uri="{FF2B5EF4-FFF2-40B4-BE49-F238E27FC236}">
                <a16:creationId xmlns:a16="http://schemas.microsoft.com/office/drawing/2014/main" id="{58F885BC-569A-1321-7867-99D0741F1E8C}"/>
              </a:ext>
            </a:extLst>
          </p:cNvPr>
          <p:cNvSpPr>
            <a:spLocks noGrp="1"/>
          </p:cNvSpPr>
          <p:nvPr>
            <p:ph type="sldNum" sz="quarter" idx="12"/>
          </p:nvPr>
        </p:nvSpPr>
        <p:spPr>
          <a:xfrm>
            <a:off x="11210544" y="5991663"/>
            <a:ext cx="429372" cy="365125"/>
          </a:xfrm>
        </p:spPr>
        <p:txBody>
          <a:bodyPr anchor="ctr">
            <a:normAutofit/>
          </a:bodyPr>
          <a:lstStyle/>
          <a:p>
            <a:pPr>
              <a:spcAft>
                <a:spcPts val="600"/>
              </a:spcAft>
            </a:pPr>
            <a:fld id="{27F8DDA4-3B80-4E8A-A8F5-521F73BF9127}" type="slidenum">
              <a:rPr lang="en-US" smtClean="0"/>
              <a:pPr>
                <a:spcAft>
                  <a:spcPts val="600"/>
                </a:spcAft>
              </a:pPr>
              <a:t>2</a:t>
            </a:fld>
            <a:endParaRPr lang="en-US"/>
          </a:p>
        </p:txBody>
      </p:sp>
    </p:spTree>
    <p:extLst>
      <p:ext uri="{BB962C8B-B14F-4D97-AF65-F5344CB8AC3E}">
        <p14:creationId xmlns:p14="http://schemas.microsoft.com/office/powerpoint/2010/main" val="2045261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27AE-5D59-6DBC-7E23-A7B66C14F45D}"/>
              </a:ext>
            </a:extLst>
          </p:cNvPr>
          <p:cNvSpPr>
            <a:spLocks noGrp="1"/>
          </p:cNvSpPr>
          <p:nvPr>
            <p:ph type="title"/>
          </p:nvPr>
        </p:nvSpPr>
        <p:spPr>
          <a:xfrm>
            <a:off x="185877" y="1062360"/>
            <a:ext cx="9948723" cy="5762371"/>
          </a:xfrm>
        </p:spPr>
        <p:txBody>
          <a:bodyPr anchor="b">
            <a:normAutofit/>
          </a:bodyPr>
          <a:lstStyle/>
          <a:p>
            <a:r>
              <a:rPr lang="en-US"/>
              <a:t>Appendix</a:t>
            </a:r>
          </a:p>
        </p:txBody>
      </p:sp>
      <p:sp>
        <p:nvSpPr>
          <p:cNvPr id="4" name="Footer Placeholder 3">
            <a:extLst>
              <a:ext uri="{FF2B5EF4-FFF2-40B4-BE49-F238E27FC236}">
                <a16:creationId xmlns:a16="http://schemas.microsoft.com/office/drawing/2014/main" id="{30CF1584-FBAD-6092-81CF-06B4D18816BD}"/>
              </a:ext>
            </a:extLst>
          </p:cNvPr>
          <p:cNvSpPr>
            <a:spLocks noGrp="1"/>
          </p:cNvSpPr>
          <p:nvPr>
            <p:ph type="ftr" sz="quarter" idx="11"/>
          </p:nvPr>
        </p:nvSpPr>
        <p:spPr>
          <a:xfrm>
            <a:off x="9677400" y="618213"/>
            <a:ext cx="1941441" cy="444147"/>
          </a:xfrm>
        </p:spPr>
        <p:txBody>
          <a:bodyPr anchor="t">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A15CD04A-E9B5-729F-05FD-F25220E3B6F1}"/>
              </a:ext>
            </a:extLst>
          </p:cNvPr>
          <p:cNvSpPr>
            <a:spLocks noGrp="1"/>
          </p:cNvSpPr>
          <p:nvPr>
            <p:ph type="dt" sz="half" idx="10"/>
          </p:nvPr>
        </p:nvSpPr>
        <p:spPr>
          <a:xfrm>
            <a:off x="10134600" y="5991663"/>
            <a:ext cx="1079954" cy="365125"/>
          </a:xfrm>
        </p:spPr>
        <p:txBody>
          <a:bodyPr anchor="ctr">
            <a:normAutofit/>
          </a:bodyPr>
          <a:lstStyle/>
          <a:p>
            <a:pPr>
              <a:spcAft>
                <a:spcPts val="600"/>
              </a:spcAft>
            </a:pPr>
            <a:fld id="{06866CBB-6F1F-436D-A8C6-FABC4CF2B536}" type="datetime1">
              <a:rPr lang="en-US" smtClean="0"/>
              <a:pPr>
                <a:spcAft>
                  <a:spcPts val="600"/>
                </a:spcAft>
              </a:pPr>
              <a:t>10/12/2025</a:t>
            </a:fld>
            <a:endParaRPr lang="en-US"/>
          </a:p>
        </p:txBody>
      </p:sp>
      <p:sp>
        <p:nvSpPr>
          <p:cNvPr id="6" name="Slide Number Placeholder 5">
            <a:extLst>
              <a:ext uri="{FF2B5EF4-FFF2-40B4-BE49-F238E27FC236}">
                <a16:creationId xmlns:a16="http://schemas.microsoft.com/office/drawing/2014/main" id="{E5F864C2-1D04-B551-8E82-5A91616EE98D}"/>
              </a:ext>
            </a:extLst>
          </p:cNvPr>
          <p:cNvSpPr>
            <a:spLocks noGrp="1"/>
          </p:cNvSpPr>
          <p:nvPr>
            <p:ph type="sldNum" sz="quarter" idx="12"/>
          </p:nvPr>
        </p:nvSpPr>
        <p:spPr>
          <a:xfrm>
            <a:off x="11210544" y="5991663"/>
            <a:ext cx="429372" cy="365125"/>
          </a:xfrm>
        </p:spPr>
        <p:txBody>
          <a:bodyPr anchor="ctr">
            <a:normAutofit/>
          </a:bodyPr>
          <a:lstStyle/>
          <a:p>
            <a:pPr>
              <a:spcAft>
                <a:spcPts val="600"/>
              </a:spcAft>
            </a:pPr>
            <a:fld id="{27F8DDA4-3B80-4E8A-A8F5-521F73BF9127}" type="slidenum">
              <a:rPr lang="en-US" smtClean="0"/>
              <a:pPr>
                <a:spcAft>
                  <a:spcPts val="600"/>
                </a:spcAft>
              </a:pPr>
              <a:t>20</a:t>
            </a:fld>
            <a:endParaRPr lang="en-US"/>
          </a:p>
        </p:txBody>
      </p:sp>
    </p:spTree>
    <p:extLst>
      <p:ext uri="{BB962C8B-B14F-4D97-AF65-F5344CB8AC3E}">
        <p14:creationId xmlns:p14="http://schemas.microsoft.com/office/powerpoint/2010/main" val="1563093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ulti-ethnic group of young people over white wall making silly faces. 3x3 grid.">
            <a:extLst>
              <a:ext uri="{FF2B5EF4-FFF2-40B4-BE49-F238E27FC236}">
                <a16:creationId xmlns:a16="http://schemas.microsoft.com/office/drawing/2014/main" id="{32421A95-294E-4DA0-859F-FE7AAD9C629D}"/>
              </a:ext>
            </a:extLst>
          </p:cNvPr>
          <p:cNvPicPr>
            <a:picLocks noGrp="1" noChangeAspect="1"/>
          </p:cNvPicPr>
          <p:nvPr>
            <p:ph type="pic" sz="quarter" idx="13"/>
          </p:nvPr>
        </p:nvPicPr>
        <p:blipFill>
          <a:blip r:embed="rId3"/>
          <a:srcRect t="4511" r="-2" b="17165"/>
          <a:stretch>
            <a:fillRect/>
          </a:stretch>
        </p:blipFill>
        <p:spPr>
          <a:xfrm>
            <a:off x="20" y="10"/>
            <a:ext cx="5486380" cy="5562590"/>
          </a:xfrm>
          <a:prstGeom prst="rect">
            <a:avLst/>
          </a:prstGeom>
          <a:noFill/>
        </p:spPr>
      </p:pic>
      <p:sp>
        <p:nvSpPr>
          <p:cNvPr id="2" name="Title 1">
            <a:extLst>
              <a:ext uri="{FF2B5EF4-FFF2-40B4-BE49-F238E27FC236}">
                <a16:creationId xmlns:a16="http://schemas.microsoft.com/office/drawing/2014/main" id="{F5DEA4AF-F1AE-027C-7C32-607C34B0C7DE}"/>
              </a:ext>
            </a:extLst>
          </p:cNvPr>
          <p:cNvSpPr>
            <a:spLocks noGrp="1"/>
          </p:cNvSpPr>
          <p:nvPr>
            <p:ph type="title"/>
          </p:nvPr>
        </p:nvSpPr>
        <p:spPr>
          <a:xfrm>
            <a:off x="5063318" y="0"/>
            <a:ext cx="4385481" cy="1796124"/>
          </a:xfrm>
        </p:spPr>
        <p:txBody>
          <a:bodyPr anchor="b">
            <a:normAutofit/>
          </a:bodyPr>
          <a:lstStyle/>
          <a:p>
            <a:r>
              <a:rPr lang="en-US"/>
              <a:t>Full Example Image Index (Landscape)</a:t>
            </a:r>
          </a:p>
        </p:txBody>
      </p:sp>
      <p:sp>
        <p:nvSpPr>
          <p:cNvPr id="4" name="Content Placeholder 3">
            <a:extLst>
              <a:ext uri="{FF2B5EF4-FFF2-40B4-BE49-F238E27FC236}">
                <a16:creationId xmlns:a16="http://schemas.microsoft.com/office/drawing/2014/main" id="{2142504A-916C-9A3A-29A2-05F7E452FFFE}"/>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55056" y="1965281"/>
            <a:ext cx="4859992" cy="3732876"/>
          </a:xfrm>
        </p:spPr>
        <p:txBody>
          <a:bodyPr>
            <a:normAutofit/>
          </a:bodyPr>
          <a:lstStyle/>
          <a:p>
            <a:pPr marL="0" indent="0">
              <a:spcBef>
                <a:spcPts val="2500"/>
              </a:spcBef>
              <a:buFont typeface="Arial" panose="020B0604020202020204" pitchFamily="34" charset="0"/>
              <a:buNone/>
            </a:pPr>
            <a:r>
              <a:rPr lang="en-US" b="1"/>
              <a:t>Comprehensive Image Prompts</a:t>
            </a:r>
          </a:p>
          <a:p>
            <a:pPr marL="0" lvl="1" indent="0">
              <a:buFont typeface="Arial" panose="020B0604020202020204" pitchFamily="34" charset="0"/>
              <a:buNone/>
            </a:pPr>
            <a:r>
              <a:t>The appendix contains 70 prompts helping social workers select images for varied life story scenarios.</a:t>
            </a:r>
            <a:endParaRPr lang="en-US"/>
          </a:p>
          <a:p>
            <a:pPr marL="0" indent="0">
              <a:spcBef>
                <a:spcPts val="2500"/>
              </a:spcBef>
              <a:buFont typeface="Arial" panose="020B0604020202020204" pitchFamily="34" charset="0"/>
              <a:buNone/>
            </a:pPr>
            <a:r>
              <a:rPr lang="en-US" b="1"/>
              <a:t>Support for Storytelling</a:t>
            </a:r>
          </a:p>
          <a:p>
            <a:pPr marL="0" lvl="1" indent="0">
              <a:buFont typeface="Arial" panose="020B0604020202020204" pitchFamily="34" charset="0"/>
              <a:buNone/>
            </a:pPr>
            <a:r>
              <a:t>Prompts enhance the emotional depth and visual appeal of children's life stories for effective support.</a:t>
            </a:r>
            <a:endParaRPr lang="en-US"/>
          </a:p>
          <a:p>
            <a:pPr marL="0" indent="0">
              <a:spcBef>
                <a:spcPts val="2500"/>
              </a:spcBef>
              <a:buFont typeface="Arial" panose="020B0604020202020204" pitchFamily="34" charset="0"/>
              <a:buNone/>
            </a:pPr>
            <a:r>
              <a:rPr lang="en-US" b="1"/>
              <a:t>Guidance for Image Selection</a:t>
            </a:r>
          </a:p>
          <a:p>
            <a:pPr marL="0" lvl="1" indent="0">
              <a:buFont typeface="Arial" panose="020B0604020202020204" pitchFamily="34" charset="0"/>
              <a:buNone/>
            </a:pPr>
            <a:r>
              <a:t>Social workers use prompts to guide image choice or AI generation to enrich storytelling visuals.</a:t>
            </a:r>
            <a:endParaRPr lang="en-US"/>
          </a:p>
        </p:txBody>
      </p:sp>
      <p:sp>
        <p:nvSpPr>
          <p:cNvPr id="5" name="Footer Placeholder 4">
            <a:extLst>
              <a:ext uri="{FF2B5EF4-FFF2-40B4-BE49-F238E27FC236}">
                <a16:creationId xmlns:a16="http://schemas.microsoft.com/office/drawing/2014/main" id="{A1763865-B81C-E4CA-BEE0-25CC6304F1A4}"/>
              </a:ext>
            </a:extLst>
          </p:cNvPr>
          <p:cNvSpPr>
            <a:spLocks noGrp="1"/>
          </p:cNvSpPr>
          <p:nvPr>
            <p:ph type="ftr" sz="quarter" idx="11"/>
          </p:nvPr>
        </p:nvSpPr>
        <p:spPr>
          <a:xfrm>
            <a:off x="605430" y="6029868"/>
            <a:ext cx="1911096" cy="365125"/>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5E021141-35F6-4AB5-AC81-EB21395FAEEF}"/>
              </a:ext>
            </a:extLst>
          </p:cNvPr>
          <p:cNvSpPr>
            <a:spLocks noGrp="1"/>
          </p:cNvSpPr>
          <p:nvPr>
            <p:ph type="dt" sz="half" idx="10"/>
          </p:nvPr>
        </p:nvSpPr>
        <p:spPr>
          <a:xfrm>
            <a:off x="10058400" y="6029868"/>
            <a:ext cx="1182686" cy="365125"/>
          </a:xfrm>
        </p:spPr>
        <p:txBody>
          <a:bodyPr anchor="ctr">
            <a:normAutofit/>
          </a:bodyPr>
          <a:lstStyle/>
          <a:p>
            <a:pPr>
              <a:spcAft>
                <a:spcPts val="600"/>
              </a:spcAft>
            </a:pPr>
            <a:fld id="{B3C0EDEC-0890-4E6D-9DE0-ECAF543851A7}" type="datetime1">
              <a:rPr lang="en-US" smtClean="0"/>
              <a:pPr>
                <a:spcAft>
                  <a:spcPts val="600"/>
                </a:spcAft>
              </a:pPr>
              <a:t>10/12/2025</a:t>
            </a:fld>
            <a:endParaRPr lang="en-US"/>
          </a:p>
        </p:txBody>
      </p:sp>
      <p:sp>
        <p:nvSpPr>
          <p:cNvPr id="7" name="Slide Number Placeholder 6">
            <a:extLst>
              <a:ext uri="{FF2B5EF4-FFF2-40B4-BE49-F238E27FC236}">
                <a16:creationId xmlns:a16="http://schemas.microsoft.com/office/drawing/2014/main" id="{FFF1BF4C-0ABF-0B8A-7097-529288F6DCE2}"/>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21</a:t>
            </a:fld>
            <a:endParaRPr lang="en-US"/>
          </a:p>
        </p:txBody>
      </p:sp>
    </p:spTree>
    <p:extLst>
      <p:ext uri="{BB962C8B-B14F-4D97-AF65-F5344CB8AC3E}">
        <p14:creationId xmlns:p14="http://schemas.microsoft.com/office/powerpoint/2010/main" val="1937775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happy little girl in a forest holding glowing crystal in her hands.">
            <a:extLst>
              <a:ext uri="{FF2B5EF4-FFF2-40B4-BE49-F238E27FC236}">
                <a16:creationId xmlns:a16="http://schemas.microsoft.com/office/drawing/2014/main" id="{8AFA4C96-62AE-4C48-8E0C-D40FF8582A7B}"/>
              </a:ext>
            </a:extLst>
          </p:cNvPr>
          <p:cNvPicPr>
            <a:picLocks noGrp="1" noChangeAspect="1"/>
          </p:cNvPicPr>
          <p:nvPr>
            <p:ph type="pic" sz="quarter" idx="13"/>
          </p:nvPr>
        </p:nvPicPr>
        <p:blipFill>
          <a:blip r:embed="rId3"/>
          <a:srcRect t="5162" r="-1" b="27160"/>
          <a:stretch>
            <a:fillRect/>
          </a:stretch>
        </p:blipFill>
        <p:spPr>
          <a:xfrm>
            <a:off x="20" y="10"/>
            <a:ext cx="5486380" cy="5562590"/>
          </a:xfrm>
          <a:prstGeom prst="rect">
            <a:avLst/>
          </a:prstGeom>
          <a:noFill/>
        </p:spPr>
      </p:pic>
      <p:sp>
        <p:nvSpPr>
          <p:cNvPr id="2" name="Title 1">
            <a:extLst>
              <a:ext uri="{FF2B5EF4-FFF2-40B4-BE49-F238E27FC236}">
                <a16:creationId xmlns:a16="http://schemas.microsoft.com/office/drawing/2014/main" id="{A5A20150-2620-0220-E261-A638CFB4837C}"/>
              </a:ext>
            </a:extLst>
          </p:cNvPr>
          <p:cNvSpPr>
            <a:spLocks noGrp="1"/>
          </p:cNvSpPr>
          <p:nvPr>
            <p:ph type="title"/>
          </p:nvPr>
        </p:nvSpPr>
        <p:spPr>
          <a:xfrm>
            <a:off x="5063318" y="0"/>
            <a:ext cx="4385481" cy="1796124"/>
          </a:xfrm>
        </p:spPr>
        <p:txBody>
          <a:bodyPr anchor="b">
            <a:normAutofit/>
          </a:bodyPr>
          <a:lstStyle/>
          <a:p>
            <a:r>
              <a:rPr lang="en-US"/>
              <a:t>Introduction to Life Story Work</a:t>
            </a:r>
          </a:p>
        </p:txBody>
      </p:sp>
      <p:sp>
        <p:nvSpPr>
          <p:cNvPr id="4" name="Content Placeholder 3">
            <a:extLst>
              <a:ext uri="{FF2B5EF4-FFF2-40B4-BE49-F238E27FC236}">
                <a16:creationId xmlns:a16="http://schemas.microsoft.com/office/drawing/2014/main" id="{8DCCC380-8C24-6D6B-569C-9EA37DD7DE45}"/>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55056" y="1965281"/>
            <a:ext cx="4859992" cy="3732876"/>
          </a:xfrm>
        </p:spPr>
        <p:txBody>
          <a:bodyPr>
            <a:normAutofit/>
          </a:bodyPr>
          <a:lstStyle/>
          <a:p>
            <a:pPr marL="0" indent="0">
              <a:spcBef>
                <a:spcPts val="2500"/>
              </a:spcBef>
              <a:buFont typeface="Arial" panose="020B0604020202020204" pitchFamily="34" charset="0"/>
              <a:buNone/>
            </a:pPr>
            <a:r>
              <a:rPr lang="en-US" b="1"/>
              <a:t>Purpose of Life Story Work</a:t>
            </a:r>
          </a:p>
          <a:p>
            <a:pPr marL="0" lvl="1" indent="0">
              <a:buFont typeface="Arial" panose="020B0604020202020204" pitchFamily="34" charset="0"/>
              <a:buNone/>
            </a:pPr>
            <a:r>
              <a:t>Life Story Work helps children understand their past and envision a hopeful future through storytelling and reflection.</a:t>
            </a:r>
            <a:endParaRPr lang="en-US"/>
          </a:p>
          <a:p>
            <a:pPr marL="0" indent="0">
              <a:spcBef>
                <a:spcPts val="2500"/>
              </a:spcBef>
              <a:buFont typeface="Arial" panose="020B0604020202020204" pitchFamily="34" charset="0"/>
              <a:buNone/>
            </a:pPr>
            <a:r>
              <a:rPr lang="en-US" b="1"/>
              <a:t>Supporting Emotional Resilience</a:t>
            </a:r>
          </a:p>
          <a:p>
            <a:pPr marL="0" lvl="1" indent="0">
              <a:buFont typeface="Arial" panose="020B0604020202020204" pitchFamily="34" charset="0"/>
              <a:buNone/>
            </a:pPr>
            <a:r>
              <a:t>Provides a compassionate framework for carers and social workers to validate emotions and build children’s resilience.</a:t>
            </a:r>
            <a:endParaRPr lang="en-US"/>
          </a:p>
          <a:p>
            <a:pPr marL="0" indent="0">
              <a:spcBef>
                <a:spcPts val="2500"/>
              </a:spcBef>
              <a:buFont typeface="Arial" panose="020B0604020202020204" pitchFamily="34" charset="0"/>
              <a:buNone/>
            </a:pPr>
            <a:r>
              <a:rPr lang="en-US" b="1"/>
              <a:t>Fostering Connections</a:t>
            </a:r>
          </a:p>
          <a:p>
            <a:pPr marL="0" lvl="1" indent="0">
              <a:buFont typeface="Arial" panose="020B0604020202020204" pitchFamily="34" charset="0"/>
              <a:buNone/>
            </a:pPr>
            <a:r>
              <a:t>Life Story Work fosters meaningful connections and trust between children and their carers or adoptive parents.</a:t>
            </a:r>
            <a:endParaRPr lang="en-US"/>
          </a:p>
        </p:txBody>
      </p:sp>
      <p:sp>
        <p:nvSpPr>
          <p:cNvPr id="5" name="Footer Placeholder 4">
            <a:extLst>
              <a:ext uri="{FF2B5EF4-FFF2-40B4-BE49-F238E27FC236}">
                <a16:creationId xmlns:a16="http://schemas.microsoft.com/office/drawing/2014/main" id="{DF593AD9-A11F-CE1F-AE52-553B34F03138}"/>
              </a:ext>
            </a:extLst>
          </p:cNvPr>
          <p:cNvSpPr>
            <a:spLocks noGrp="1"/>
          </p:cNvSpPr>
          <p:nvPr>
            <p:ph type="ftr" sz="quarter" idx="11"/>
          </p:nvPr>
        </p:nvSpPr>
        <p:spPr>
          <a:xfrm>
            <a:off x="605430" y="6029868"/>
            <a:ext cx="1911096" cy="365125"/>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22B81B32-C3EA-4759-49F6-ED0B47527D2F}"/>
              </a:ext>
            </a:extLst>
          </p:cNvPr>
          <p:cNvSpPr>
            <a:spLocks noGrp="1"/>
          </p:cNvSpPr>
          <p:nvPr>
            <p:ph type="dt" sz="half" idx="10"/>
          </p:nvPr>
        </p:nvSpPr>
        <p:spPr>
          <a:xfrm>
            <a:off x="10058400" y="6029868"/>
            <a:ext cx="1182686" cy="365125"/>
          </a:xfrm>
        </p:spPr>
        <p:txBody>
          <a:bodyPr anchor="ctr">
            <a:normAutofit/>
          </a:bodyPr>
          <a:lstStyle/>
          <a:p>
            <a:pPr>
              <a:spcAft>
                <a:spcPts val="600"/>
              </a:spcAft>
            </a:pPr>
            <a:fld id="{B3C0EDEC-0890-4E6D-9DE0-ECAF543851A7}" type="datetime1">
              <a:rPr lang="en-US" smtClean="0"/>
              <a:pPr>
                <a:spcAft>
                  <a:spcPts val="600"/>
                </a:spcAft>
              </a:pPr>
              <a:t>10/12/2025</a:t>
            </a:fld>
            <a:endParaRPr lang="en-US"/>
          </a:p>
        </p:txBody>
      </p:sp>
      <p:sp>
        <p:nvSpPr>
          <p:cNvPr id="7" name="Slide Number Placeholder 6">
            <a:extLst>
              <a:ext uri="{FF2B5EF4-FFF2-40B4-BE49-F238E27FC236}">
                <a16:creationId xmlns:a16="http://schemas.microsoft.com/office/drawing/2014/main" id="{53957E23-D8AE-7565-FBC7-2F0173474CD3}"/>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3</a:t>
            </a:fld>
            <a:endParaRPr lang="en-US"/>
          </a:p>
        </p:txBody>
      </p:sp>
    </p:spTree>
    <p:extLst>
      <p:ext uri="{BB962C8B-B14F-4D97-AF65-F5344CB8AC3E}">
        <p14:creationId xmlns:p14="http://schemas.microsoft.com/office/powerpoint/2010/main" val="3244972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other and daughter bonding">
            <a:extLst>
              <a:ext uri="{FF2B5EF4-FFF2-40B4-BE49-F238E27FC236}">
                <a16:creationId xmlns:a16="http://schemas.microsoft.com/office/drawing/2014/main" id="{73617EB6-9E79-4181-8695-685D814416EC}"/>
              </a:ext>
            </a:extLst>
          </p:cNvPr>
          <p:cNvPicPr>
            <a:picLocks noGrp="1" noChangeAspect="1"/>
          </p:cNvPicPr>
          <p:nvPr>
            <p:ph type="pic" sz="quarter" idx="13"/>
          </p:nvPr>
        </p:nvPicPr>
        <p:blipFill>
          <a:blip r:embed="rId3"/>
          <a:srcRect l="13804" r="19996" b="-1"/>
          <a:stretch>
            <a:fillRect/>
          </a:stretch>
        </p:blipFill>
        <p:spPr>
          <a:xfrm>
            <a:off x="20" y="1"/>
            <a:ext cx="4800580" cy="4822372"/>
          </a:xfrm>
          <a:prstGeom prst="rect">
            <a:avLst/>
          </a:prstGeom>
          <a:noFill/>
        </p:spPr>
      </p:pic>
      <p:sp>
        <p:nvSpPr>
          <p:cNvPr id="2" name="Title 1">
            <a:extLst>
              <a:ext uri="{FF2B5EF4-FFF2-40B4-BE49-F238E27FC236}">
                <a16:creationId xmlns:a16="http://schemas.microsoft.com/office/drawing/2014/main" id="{CF207733-84A9-3582-7FB9-55A344F26D7F}"/>
              </a:ext>
            </a:extLst>
          </p:cNvPr>
          <p:cNvSpPr>
            <a:spLocks noGrp="1"/>
          </p:cNvSpPr>
          <p:nvPr>
            <p:ph type="title"/>
          </p:nvPr>
        </p:nvSpPr>
        <p:spPr>
          <a:xfrm>
            <a:off x="1002085" y="4374100"/>
            <a:ext cx="3897905" cy="1380814"/>
          </a:xfrm>
        </p:spPr>
        <p:txBody>
          <a:bodyPr anchor="t">
            <a:normAutofit/>
          </a:bodyPr>
          <a:lstStyle/>
          <a:p>
            <a:r>
              <a:rPr lang="en-US"/>
              <a:t>Practical Guidance for Social Workers</a:t>
            </a:r>
          </a:p>
        </p:txBody>
      </p:sp>
      <p:sp>
        <p:nvSpPr>
          <p:cNvPr id="4" name="Content Placeholder 3">
            <a:extLst>
              <a:ext uri="{FF2B5EF4-FFF2-40B4-BE49-F238E27FC236}">
                <a16:creationId xmlns:a16="http://schemas.microsoft.com/office/drawing/2014/main" id="{3D805F16-9022-B979-D017-5F0A7FA5FB9C}"/>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89516" y="685800"/>
            <a:ext cx="5430884" cy="5204983"/>
          </a:xfrm>
        </p:spPr>
        <p:txBody>
          <a:bodyPr>
            <a:normAutofit/>
          </a:bodyPr>
          <a:lstStyle/>
          <a:p>
            <a:pPr marL="0" indent="0">
              <a:spcBef>
                <a:spcPts val="2500"/>
              </a:spcBef>
              <a:buFont typeface="Arial" panose="020B0604020202020204" pitchFamily="34" charset="0"/>
              <a:buNone/>
            </a:pPr>
            <a:r>
              <a:rPr lang="en-US" b="1"/>
              <a:t>Use Age-Appropriate Language</a:t>
            </a:r>
          </a:p>
          <a:p>
            <a:pPr marL="0" lvl="1" indent="0">
              <a:buFont typeface="Arial" panose="020B0604020202020204" pitchFamily="34" charset="0"/>
              <a:buNone/>
            </a:pPr>
            <a:r>
              <a:t>Employ language and visuals suitable for the child’s age to enhance understanding and comfort.</a:t>
            </a:r>
            <a:endParaRPr lang="en-US"/>
          </a:p>
          <a:p>
            <a:pPr marL="0" indent="0">
              <a:spcBef>
                <a:spcPts val="2500"/>
              </a:spcBef>
              <a:buFont typeface="Arial" panose="020B0604020202020204" pitchFamily="34" charset="0"/>
              <a:buNone/>
            </a:pPr>
            <a:r>
              <a:rPr lang="en-US" b="1"/>
              <a:t>Encourage Creative Expression</a:t>
            </a:r>
          </a:p>
          <a:p>
            <a:pPr marL="0" lvl="1" indent="0">
              <a:buFont typeface="Arial" panose="020B0604020202020204" pitchFamily="34" charset="0"/>
              <a:buNone/>
            </a:pPr>
            <a:r>
              <a:t>Promote creativity through drawings, photos, and storytelling to help children express their feelings.</a:t>
            </a:r>
            <a:endParaRPr lang="en-US"/>
          </a:p>
          <a:p>
            <a:pPr marL="0" indent="0">
              <a:spcBef>
                <a:spcPts val="2500"/>
              </a:spcBef>
              <a:buFont typeface="Arial" panose="020B0604020202020204" pitchFamily="34" charset="0"/>
              <a:buNone/>
            </a:pPr>
            <a:r>
              <a:rPr lang="en-US" b="1"/>
              <a:t>Create Safe Environment</a:t>
            </a:r>
          </a:p>
          <a:p>
            <a:pPr marL="0" lvl="1" indent="0">
              <a:buFont typeface="Arial" panose="020B0604020202020204" pitchFamily="34" charset="0"/>
              <a:buNone/>
            </a:pPr>
            <a:r>
              <a:t>Establish a supportive space where children feel safe to share and express themselves freely.</a:t>
            </a:r>
            <a:endParaRPr lang="en-US"/>
          </a:p>
          <a:p>
            <a:pPr marL="0" indent="0">
              <a:spcBef>
                <a:spcPts val="2500"/>
              </a:spcBef>
              <a:buFont typeface="Arial" panose="020B0604020202020204" pitchFamily="34" charset="0"/>
              <a:buNone/>
            </a:pPr>
            <a:r>
              <a:rPr lang="en-US" b="1"/>
              <a:t>Respect Emotional Readiness</a:t>
            </a:r>
          </a:p>
          <a:p>
            <a:pPr marL="0" lvl="1" indent="0">
              <a:buFont typeface="Arial" panose="020B0604020202020204" pitchFamily="34" charset="0"/>
              <a:buNone/>
            </a:pPr>
            <a:r>
              <a:t>Be attentive to the child’s emotional state and progress sessions at a comfortable pace.</a:t>
            </a:r>
            <a:endParaRPr lang="en-US"/>
          </a:p>
        </p:txBody>
      </p:sp>
      <p:sp>
        <p:nvSpPr>
          <p:cNvPr id="5" name="Footer Placeholder 4">
            <a:extLst>
              <a:ext uri="{FF2B5EF4-FFF2-40B4-BE49-F238E27FC236}">
                <a16:creationId xmlns:a16="http://schemas.microsoft.com/office/drawing/2014/main" id="{9B6D00CD-64D6-6E8E-8E55-438DC454366A}"/>
              </a:ext>
            </a:extLst>
          </p:cNvPr>
          <p:cNvSpPr>
            <a:spLocks noGrp="1"/>
          </p:cNvSpPr>
          <p:nvPr>
            <p:ph type="ftr" sz="quarter" idx="11"/>
          </p:nvPr>
        </p:nvSpPr>
        <p:spPr>
          <a:xfrm>
            <a:off x="602974" y="6029867"/>
            <a:ext cx="1911096" cy="365126"/>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343B3DD2-795C-1CBB-474E-DCF76D765D0F}"/>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10/12/2025</a:t>
            </a:fld>
            <a:endParaRPr lang="en-US"/>
          </a:p>
        </p:txBody>
      </p:sp>
      <p:sp>
        <p:nvSpPr>
          <p:cNvPr id="7" name="Slide Number Placeholder 6">
            <a:extLst>
              <a:ext uri="{FF2B5EF4-FFF2-40B4-BE49-F238E27FC236}">
                <a16:creationId xmlns:a16="http://schemas.microsoft.com/office/drawing/2014/main" id="{47AF53E6-4CFB-7125-6687-B43B3F66D97D}"/>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4</a:t>
            </a:fld>
            <a:endParaRPr lang="en-US"/>
          </a:p>
        </p:txBody>
      </p:sp>
    </p:spTree>
    <p:extLst>
      <p:ext uri="{BB962C8B-B14F-4D97-AF65-F5344CB8AC3E}">
        <p14:creationId xmlns:p14="http://schemas.microsoft.com/office/powerpoint/2010/main" val="3582965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3838-73A4-CF30-1970-C86A78A2DC75}"/>
              </a:ext>
            </a:extLst>
          </p:cNvPr>
          <p:cNvSpPr>
            <a:spLocks noGrp="1"/>
          </p:cNvSpPr>
          <p:nvPr>
            <p:ph type="title"/>
          </p:nvPr>
        </p:nvSpPr>
        <p:spPr>
          <a:xfrm>
            <a:off x="603504" y="430047"/>
            <a:ext cx="4939005" cy="1166270"/>
          </a:xfrm>
        </p:spPr>
        <p:txBody>
          <a:bodyPr anchor="b">
            <a:normAutofit/>
          </a:bodyPr>
          <a:lstStyle/>
          <a:p>
            <a:r>
              <a:rPr lang="en-US"/>
              <a:t>Age-Appropriate Language Examples</a:t>
            </a:r>
          </a:p>
        </p:txBody>
      </p:sp>
      <p:sp>
        <p:nvSpPr>
          <p:cNvPr id="4" name="Content Placeholder 3">
            <a:extLst>
              <a:ext uri="{FF2B5EF4-FFF2-40B4-BE49-F238E27FC236}">
                <a16:creationId xmlns:a16="http://schemas.microsoft.com/office/drawing/2014/main" id="{87F1583B-319F-4C3E-DAEB-8C4ACBA7DC18}"/>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5432" y="1746792"/>
            <a:ext cx="5776896" cy="3969400"/>
          </a:xfrm>
        </p:spPr>
        <p:txBody>
          <a:bodyPr>
            <a:normAutofit/>
          </a:bodyPr>
          <a:lstStyle/>
          <a:p>
            <a:pPr marL="0" indent="0">
              <a:spcBef>
                <a:spcPts val="2500"/>
              </a:spcBef>
              <a:buFont typeface="Arial" panose="020B0604020202020204" pitchFamily="34" charset="0"/>
              <a:buNone/>
            </a:pPr>
            <a:r>
              <a:rPr lang="en-US" b="1"/>
              <a:t>Compassionate Language Use</a:t>
            </a:r>
          </a:p>
          <a:p>
            <a:pPr marL="0" lvl="1" indent="0">
              <a:buFont typeface="Arial" panose="020B0604020202020204" pitchFamily="34" charset="0"/>
              <a:buNone/>
            </a:pPr>
            <a:r>
              <a:t>Using gentle and caring phrases helps children understand difficult truths without fear or distress.</a:t>
            </a:r>
            <a:endParaRPr lang="en-US"/>
          </a:p>
          <a:p>
            <a:pPr marL="0" indent="0">
              <a:spcBef>
                <a:spcPts val="2500"/>
              </a:spcBef>
              <a:buFont typeface="Arial" panose="020B0604020202020204" pitchFamily="34" charset="0"/>
              <a:buNone/>
            </a:pPr>
            <a:r>
              <a:rPr lang="en-US" b="1"/>
              <a:t>Reframing Difficult Topics</a:t>
            </a:r>
          </a:p>
          <a:p>
            <a:pPr marL="0" lvl="1" indent="0">
              <a:buFont typeface="Arial" panose="020B0604020202020204" pitchFamily="34" charset="0"/>
              <a:buNone/>
            </a:pPr>
            <a:r>
              <a:t>Replacing harsh words with nurturing explanations supports children’s emotional safety and dignity.</a:t>
            </a:r>
            <a:endParaRPr lang="en-US"/>
          </a:p>
          <a:p>
            <a:pPr marL="0" indent="0">
              <a:spcBef>
                <a:spcPts val="2500"/>
              </a:spcBef>
              <a:buFont typeface="Arial" panose="020B0604020202020204" pitchFamily="34" charset="0"/>
              <a:buNone/>
            </a:pPr>
            <a:r>
              <a:rPr lang="en-US" b="1"/>
              <a:t>Preserving Child’s Security</a:t>
            </a:r>
          </a:p>
          <a:p>
            <a:pPr marL="0" lvl="1" indent="0">
              <a:buFont typeface="Arial" panose="020B0604020202020204" pitchFamily="34" charset="0"/>
              <a:buNone/>
            </a:pPr>
            <a:r>
              <a:t>Language choice aims to maintain a child’s sense of security while communicating honestly.</a:t>
            </a:r>
            <a:endParaRPr lang="en-US"/>
          </a:p>
        </p:txBody>
      </p:sp>
      <p:pic>
        <p:nvPicPr>
          <p:cNvPr id="8" name="Content Placeholder 7" descr="Mother and little daughter playing together at small public park.">
            <a:extLst>
              <a:ext uri="{FF2B5EF4-FFF2-40B4-BE49-F238E27FC236}">
                <a16:creationId xmlns:a16="http://schemas.microsoft.com/office/drawing/2014/main" id="{4515AC76-544E-412C-A258-1A8B05E93805}"/>
              </a:ext>
            </a:extLst>
          </p:cNvPr>
          <p:cNvPicPr>
            <a:picLocks noGrp="1" noChangeAspect="1"/>
          </p:cNvPicPr>
          <p:nvPr>
            <p:ph type="pic" sz="quarter" idx="13"/>
          </p:nvPr>
        </p:nvPicPr>
        <p:blipFill>
          <a:blip r:embed="rId3"/>
          <a:srcRect l="19422" r="22973" b="2"/>
          <a:stretch>
            <a:fillRect/>
          </a:stretch>
        </p:blipFill>
        <p:spPr>
          <a:xfrm>
            <a:off x="7391400" y="10"/>
            <a:ext cx="4800600" cy="5562590"/>
          </a:xfrm>
          <a:prstGeom prst="rect">
            <a:avLst/>
          </a:prstGeom>
          <a:noFill/>
        </p:spPr>
      </p:pic>
      <p:sp>
        <p:nvSpPr>
          <p:cNvPr id="5" name="Footer Placeholder 4">
            <a:extLst>
              <a:ext uri="{FF2B5EF4-FFF2-40B4-BE49-F238E27FC236}">
                <a16:creationId xmlns:a16="http://schemas.microsoft.com/office/drawing/2014/main" id="{56D18DB3-B529-2E39-B968-62EC8D4496CB}"/>
              </a:ext>
            </a:extLst>
          </p:cNvPr>
          <p:cNvSpPr>
            <a:spLocks noGrp="1"/>
          </p:cNvSpPr>
          <p:nvPr>
            <p:ph type="ftr" sz="quarter" idx="11"/>
          </p:nvPr>
        </p:nvSpPr>
        <p:spPr>
          <a:xfrm>
            <a:off x="605430" y="6029868"/>
            <a:ext cx="1911096" cy="365125"/>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F9844FDA-0BA0-794C-05C7-70E6848B07EF}"/>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10/12/2025</a:t>
            </a:fld>
            <a:endParaRPr lang="en-US"/>
          </a:p>
        </p:txBody>
      </p:sp>
      <p:sp>
        <p:nvSpPr>
          <p:cNvPr id="7" name="Slide Number Placeholder 6">
            <a:extLst>
              <a:ext uri="{FF2B5EF4-FFF2-40B4-BE49-F238E27FC236}">
                <a16:creationId xmlns:a16="http://schemas.microsoft.com/office/drawing/2014/main" id="{16DB070C-8BE4-6DE2-4483-69265C9A657D}"/>
              </a:ext>
            </a:extLst>
          </p:cNvPr>
          <p:cNvSpPr>
            <a:spLocks noGrp="1"/>
          </p:cNvSpPr>
          <p:nvPr>
            <p:ph type="sldNum" sz="quarter" idx="12"/>
          </p:nvPr>
        </p:nvSpPr>
        <p:spPr>
          <a:xfrm>
            <a:off x="11238206" y="6029868"/>
            <a:ext cx="429372" cy="365125"/>
          </a:xfrm>
        </p:spPr>
        <p:txBody>
          <a:bodyPr anchor="ctr">
            <a:normAutofit/>
          </a:bodyPr>
          <a:lstStyle/>
          <a:p>
            <a:pPr>
              <a:spcAft>
                <a:spcPts val="600"/>
              </a:spcAft>
            </a:pPr>
            <a:fld id="{27F8DDA4-3B80-4E8A-A8F5-521F73BF9127}" type="slidenum">
              <a:rPr lang="en-US" smtClean="0"/>
              <a:pPr>
                <a:spcAft>
                  <a:spcPts val="600"/>
                </a:spcAft>
              </a:pPr>
              <a:t>5</a:t>
            </a:fld>
            <a:endParaRPr lang="en-US"/>
          </a:p>
        </p:txBody>
      </p:sp>
    </p:spTree>
    <p:extLst>
      <p:ext uri="{BB962C8B-B14F-4D97-AF65-F5344CB8AC3E}">
        <p14:creationId xmlns:p14="http://schemas.microsoft.com/office/powerpoint/2010/main" val="3680471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7D94-457B-6B10-CCB2-F6C08C72548E}"/>
              </a:ext>
            </a:extLst>
          </p:cNvPr>
          <p:cNvSpPr>
            <a:spLocks noGrp="1"/>
          </p:cNvSpPr>
          <p:nvPr>
            <p:ph type="title"/>
          </p:nvPr>
        </p:nvSpPr>
        <p:spPr>
          <a:xfrm>
            <a:off x="185877" y="1062360"/>
            <a:ext cx="9948723" cy="5762371"/>
          </a:xfrm>
        </p:spPr>
        <p:txBody>
          <a:bodyPr anchor="b">
            <a:normAutofit/>
          </a:bodyPr>
          <a:lstStyle/>
          <a:p>
            <a:r>
              <a:rPr lang="en-US"/>
              <a:t>Case Study</a:t>
            </a:r>
          </a:p>
        </p:txBody>
      </p:sp>
      <p:sp>
        <p:nvSpPr>
          <p:cNvPr id="4" name="Footer Placeholder 3">
            <a:extLst>
              <a:ext uri="{FF2B5EF4-FFF2-40B4-BE49-F238E27FC236}">
                <a16:creationId xmlns:a16="http://schemas.microsoft.com/office/drawing/2014/main" id="{25FC2ABA-4C10-A60D-4C0C-61FDA9B19265}"/>
              </a:ext>
            </a:extLst>
          </p:cNvPr>
          <p:cNvSpPr>
            <a:spLocks noGrp="1"/>
          </p:cNvSpPr>
          <p:nvPr>
            <p:ph type="ftr" sz="quarter" idx="11"/>
          </p:nvPr>
        </p:nvSpPr>
        <p:spPr>
          <a:xfrm>
            <a:off x="9677400" y="618213"/>
            <a:ext cx="1941441" cy="444147"/>
          </a:xfrm>
        </p:spPr>
        <p:txBody>
          <a:bodyPr anchor="t">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4FD580F6-887A-8E50-3254-48AE03C2C554}"/>
              </a:ext>
            </a:extLst>
          </p:cNvPr>
          <p:cNvSpPr>
            <a:spLocks noGrp="1"/>
          </p:cNvSpPr>
          <p:nvPr>
            <p:ph type="dt" sz="half" idx="10"/>
          </p:nvPr>
        </p:nvSpPr>
        <p:spPr>
          <a:xfrm>
            <a:off x="10134600" y="5991663"/>
            <a:ext cx="1079954" cy="365125"/>
          </a:xfrm>
        </p:spPr>
        <p:txBody>
          <a:bodyPr anchor="ctr">
            <a:normAutofit/>
          </a:bodyPr>
          <a:lstStyle/>
          <a:p>
            <a:pPr>
              <a:spcAft>
                <a:spcPts val="600"/>
              </a:spcAft>
            </a:pPr>
            <a:fld id="{06866CBB-6F1F-436D-A8C6-FABC4CF2B536}" type="datetime1">
              <a:rPr lang="en-US" smtClean="0"/>
              <a:pPr>
                <a:spcAft>
                  <a:spcPts val="600"/>
                </a:spcAft>
              </a:pPr>
              <a:t>10/12/2025</a:t>
            </a:fld>
            <a:endParaRPr lang="en-US"/>
          </a:p>
        </p:txBody>
      </p:sp>
      <p:sp>
        <p:nvSpPr>
          <p:cNvPr id="6" name="Slide Number Placeholder 5">
            <a:extLst>
              <a:ext uri="{FF2B5EF4-FFF2-40B4-BE49-F238E27FC236}">
                <a16:creationId xmlns:a16="http://schemas.microsoft.com/office/drawing/2014/main" id="{4D77CC3C-D91A-915A-1C93-710FC75CBD19}"/>
              </a:ext>
            </a:extLst>
          </p:cNvPr>
          <p:cNvSpPr>
            <a:spLocks noGrp="1"/>
          </p:cNvSpPr>
          <p:nvPr>
            <p:ph type="sldNum" sz="quarter" idx="12"/>
          </p:nvPr>
        </p:nvSpPr>
        <p:spPr>
          <a:xfrm>
            <a:off x="11210544" y="5991663"/>
            <a:ext cx="429372" cy="365125"/>
          </a:xfrm>
        </p:spPr>
        <p:txBody>
          <a:bodyPr anchor="ctr">
            <a:normAutofit/>
          </a:bodyPr>
          <a:lstStyle/>
          <a:p>
            <a:pPr>
              <a:spcAft>
                <a:spcPts val="600"/>
              </a:spcAft>
            </a:pPr>
            <a:fld id="{27F8DDA4-3B80-4E8A-A8F5-521F73BF9127}" type="slidenum">
              <a:rPr lang="en-US" smtClean="0"/>
              <a:pPr>
                <a:spcAft>
                  <a:spcPts val="600"/>
                </a:spcAft>
              </a:pPr>
              <a:t>6</a:t>
            </a:fld>
            <a:endParaRPr lang="en-US"/>
          </a:p>
        </p:txBody>
      </p:sp>
    </p:spTree>
    <p:extLst>
      <p:ext uri="{BB962C8B-B14F-4D97-AF65-F5344CB8AC3E}">
        <p14:creationId xmlns:p14="http://schemas.microsoft.com/office/powerpoint/2010/main" val="755590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38FD-E98F-38E5-3D88-89977B5A44D5}"/>
              </a:ext>
            </a:extLst>
          </p:cNvPr>
          <p:cNvSpPr>
            <a:spLocks noGrp="1"/>
          </p:cNvSpPr>
          <p:nvPr>
            <p:ph type="title"/>
          </p:nvPr>
        </p:nvSpPr>
        <p:spPr>
          <a:xfrm>
            <a:off x="603504" y="430047"/>
            <a:ext cx="4939005" cy="1166270"/>
          </a:xfrm>
        </p:spPr>
        <p:txBody>
          <a:bodyPr anchor="b">
            <a:normAutofit/>
          </a:bodyPr>
          <a:lstStyle/>
          <a:p>
            <a:r>
              <a:rPr lang="en-US"/>
              <a:t>Case Study: Herbie &amp; Brindle</a:t>
            </a:r>
          </a:p>
        </p:txBody>
      </p:sp>
      <p:sp>
        <p:nvSpPr>
          <p:cNvPr id="4" name="Content Placeholder 3">
            <a:extLst>
              <a:ext uri="{FF2B5EF4-FFF2-40B4-BE49-F238E27FC236}">
                <a16:creationId xmlns:a16="http://schemas.microsoft.com/office/drawing/2014/main" id="{BA691420-C6AB-1489-F73B-8D227D3522A1}"/>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5432" y="1746792"/>
            <a:ext cx="5776896" cy="3969400"/>
          </a:xfrm>
        </p:spPr>
        <p:txBody>
          <a:bodyPr>
            <a:normAutofit/>
          </a:bodyPr>
          <a:lstStyle/>
          <a:p>
            <a:pPr marL="0" indent="0">
              <a:spcBef>
                <a:spcPts val="2500"/>
              </a:spcBef>
              <a:buFont typeface="Arial" panose="020B0604020202020204" pitchFamily="34" charset="0"/>
              <a:buNone/>
            </a:pPr>
            <a:r>
              <a:rPr lang="en-US" b="1"/>
              <a:t>Foster Care Introduction</a:t>
            </a:r>
          </a:p>
          <a:p>
            <a:pPr marL="0" lvl="1" indent="0">
              <a:buFont typeface="Arial" panose="020B0604020202020204" pitchFamily="34" charset="0"/>
              <a:buNone/>
            </a:pPr>
            <a:r>
              <a:t>Herbie and Brindle were placed in foster care where new positive experiences like baking and fishing were introduced.</a:t>
            </a:r>
            <a:endParaRPr lang="en-US"/>
          </a:p>
          <a:p>
            <a:pPr marL="0" indent="0">
              <a:spcBef>
                <a:spcPts val="2500"/>
              </a:spcBef>
              <a:buFont typeface="Arial" panose="020B0604020202020204" pitchFamily="34" charset="0"/>
              <a:buNone/>
            </a:pPr>
            <a:r>
              <a:rPr lang="en-US" b="1"/>
              <a:t>Meeting Adoptive Family</a:t>
            </a:r>
          </a:p>
          <a:p>
            <a:pPr marL="0" lvl="1" indent="0">
              <a:buFont typeface="Arial" panose="020B0604020202020204" pitchFamily="34" charset="0"/>
              <a:buNone/>
            </a:pPr>
            <a:r>
              <a:t>The brothers met their adoptive family and celebrated their new beginning with balloons and cake, symbolizing hope.</a:t>
            </a:r>
            <a:endParaRPr lang="en-US"/>
          </a:p>
          <a:p>
            <a:pPr marL="0" indent="0">
              <a:spcBef>
                <a:spcPts val="2500"/>
              </a:spcBef>
              <a:buFont typeface="Arial" panose="020B0604020202020204" pitchFamily="34" charset="0"/>
              <a:buNone/>
            </a:pPr>
            <a:r>
              <a:rPr lang="en-US" b="1"/>
              <a:t>Life Story Work Impact</a:t>
            </a:r>
          </a:p>
          <a:p>
            <a:pPr marL="0" lvl="1" indent="0">
              <a:buFont typeface="Arial" panose="020B0604020202020204" pitchFamily="34" charset="0"/>
              <a:buNone/>
            </a:pPr>
            <a:r>
              <a:t>Structured storytelling and supportive relationships help children process trauma, build identity, and feel valued.</a:t>
            </a:r>
            <a:endParaRPr lang="en-US"/>
          </a:p>
        </p:txBody>
      </p:sp>
      <p:pic>
        <p:nvPicPr>
          <p:cNvPr id="8" name="Content Placeholder 7" descr="siblings having fun baking together on a nice summer day at the balcony">
            <a:extLst>
              <a:ext uri="{FF2B5EF4-FFF2-40B4-BE49-F238E27FC236}">
                <a16:creationId xmlns:a16="http://schemas.microsoft.com/office/drawing/2014/main" id="{7D5EAA50-636F-4F6D-B221-122160E9011E}"/>
              </a:ext>
            </a:extLst>
          </p:cNvPr>
          <p:cNvPicPr>
            <a:picLocks noGrp="1" noChangeAspect="1"/>
          </p:cNvPicPr>
          <p:nvPr>
            <p:ph type="pic" sz="quarter" idx="13"/>
          </p:nvPr>
        </p:nvPicPr>
        <p:blipFill>
          <a:blip r:embed="rId3"/>
          <a:srcRect l="29866" r="15117"/>
          <a:stretch>
            <a:fillRect/>
          </a:stretch>
        </p:blipFill>
        <p:spPr>
          <a:xfrm>
            <a:off x="7391400" y="10"/>
            <a:ext cx="4800600" cy="5562590"/>
          </a:xfrm>
          <a:prstGeom prst="rect">
            <a:avLst/>
          </a:prstGeom>
          <a:noFill/>
        </p:spPr>
      </p:pic>
      <p:sp>
        <p:nvSpPr>
          <p:cNvPr id="5" name="Footer Placeholder 4">
            <a:extLst>
              <a:ext uri="{FF2B5EF4-FFF2-40B4-BE49-F238E27FC236}">
                <a16:creationId xmlns:a16="http://schemas.microsoft.com/office/drawing/2014/main" id="{BE57C621-D78B-6791-4010-B21D08FC9419}"/>
              </a:ext>
            </a:extLst>
          </p:cNvPr>
          <p:cNvSpPr>
            <a:spLocks noGrp="1"/>
          </p:cNvSpPr>
          <p:nvPr>
            <p:ph type="ftr" sz="quarter" idx="11"/>
          </p:nvPr>
        </p:nvSpPr>
        <p:spPr>
          <a:xfrm>
            <a:off x="605430" y="6029868"/>
            <a:ext cx="1911096" cy="365125"/>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00D4E57C-33BC-B077-4600-3C018888D644}"/>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10/12/2025</a:t>
            </a:fld>
            <a:endParaRPr lang="en-US"/>
          </a:p>
        </p:txBody>
      </p:sp>
      <p:sp>
        <p:nvSpPr>
          <p:cNvPr id="7" name="Slide Number Placeholder 6">
            <a:extLst>
              <a:ext uri="{FF2B5EF4-FFF2-40B4-BE49-F238E27FC236}">
                <a16:creationId xmlns:a16="http://schemas.microsoft.com/office/drawing/2014/main" id="{863B83D3-0285-EC70-E9CE-DE341821694A}"/>
              </a:ext>
            </a:extLst>
          </p:cNvPr>
          <p:cNvSpPr>
            <a:spLocks noGrp="1"/>
          </p:cNvSpPr>
          <p:nvPr>
            <p:ph type="sldNum" sz="quarter" idx="12"/>
          </p:nvPr>
        </p:nvSpPr>
        <p:spPr>
          <a:xfrm>
            <a:off x="11238206" y="6029868"/>
            <a:ext cx="429372" cy="365125"/>
          </a:xfrm>
        </p:spPr>
        <p:txBody>
          <a:bodyPr anchor="ctr">
            <a:normAutofit/>
          </a:bodyPr>
          <a:lstStyle/>
          <a:p>
            <a:pPr>
              <a:spcAft>
                <a:spcPts val="600"/>
              </a:spcAft>
            </a:pPr>
            <a:fld id="{27F8DDA4-3B80-4E8A-A8F5-521F73BF9127}" type="slidenum">
              <a:rPr lang="en-US" smtClean="0"/>
              <a:pPr>
                <a:spcAft>
                  <a:spcPts val="600"/>
                </a:spcAft>
              </a:pPr>
              <a:t>7</a:t>
            </a:fld>
            <a:endParaRPr lang="en-US"/>
          </a:p>
        </p:txBody>
      </p:sp>
    </p:spTree>
    <p:extLst>
      <p:ext uri="{BB962C8B-B14F-4D97-AF65-F5344CB8AC3E}">
        <p14:creationId xmlns:p14="http://schemas.microsoft.com/office/powerpoint/2010/main" val="769636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2DBF-27A2-EA8A-7C93-0603B0245F84}"/>
              </a:ext>
            </a:extLst>
          </p:cNvPr>
          <p:cNvSpPr>
            <a:spLocks noGrp="1"/>
          </p:cNvSpPr>
          <p:nvPr>
            <p:ph type="title"/>
          </p:nvPr>
        </p:nvSpPr>
        <p:spPr>
          <a:xfrm>
            <a:off x="185877" y="1062360"/>
            <a:ext cx="9948723" cy="5762371"/>
          </a:xfrm>
        </p:spPr>
        <p:txBody>
          <a:bodyPr anchor="b">
            <a:normAutofit/>
          </a:bodyPr>
          <a:lstStyle/>
          <a:p>
            <a:r>
              <a:rPr lang="en-US"/>
              <a:t>Interactive Resources</a:t>
            </a:r>
          </a:p>
        </p:txBody>
      </p:sp>
      <p:sp>
        <p:nvSpPr>
          <p:cNvPr id="4" name="Footer Placeholder 3">
            <a:extLst>
              <a:ext uri="{FF2B5EF4-FFF2-40B4-BE49-F238E27FC236}">
                <a16:creationId xmlns:a16="http://schemas.microsoft.com/office/drawing/2014/main" id="{C00F98EA-A50D-7C34-62E9-827C7D90FE82}"/>
              </a:ext>
            </a:extLst>
          </p:cNvPr>
          <p:cNvSpPr>
            <a:spLocks noGrp="1"/>
          </p:cNvSpPr>
          <p:nvPr>
            <p:ph type="ftr" sz="quarter" idx="11"/>
          </p:nvPr>
        </p:nvSpPr>
        <p:spPr>
          <a:xfrm>
            <a:off x="9677400" y="618213"/>
            <a:ext cx="1941441" cy="444147"/>
          </a:xfrm>
        </p:spPr>
        <p:txBody>
          <a:bodyPr anchor="t">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ED8B592C-CBFF-5C7D-65B9-38C9B286485A}"/>
              </a:ext>
            </a:extLst>
          </p:cNvPr>
          <p:cNvSpPr>
            <a:spLocks noGrp="1"/>
          </p:cNvSpPr>
          <p:nvPr>
            <p:ph type="dt" sz="half" idx="10"/>
          </p:nvPr>
        </p:nvSpPr>
        <p:spPr>
          <a:xfrm>
            <a:off x="10134600" y="5991663"/>
            <a:ext cx="1079954" cy="365125"/>
          </a:xfrm>
        </p:spPr>
        <p:txBody>
          <a:bodyPr anchor="ctr">
            <a:normAutofit/>
          </a:bodyPr>
          <a:lstStyle/>
          <a:p>
            <a:pPr>
              <a:spcAft>
                <a:spcPts val="600"/>
              </a:spcAft>
            </a:pPr>
            <a:fld id="{06866CBB-6F1F-436D-A8C6-FABC4CF2B536}" type="datetime1">
              <a:rPr lang="en-US" smtClean="0"/>
              <a:pPr>
                <a:spcAft>
                  <a:spcPts val="600"/>
                </a:spcAft>
              </a:pPr>
              <a:t>10/12/2025</a:t>
            </a:fld>
            <a:endParaRPr lang="en-US"/>
          </a:p>
        </p:txBody>
      </p:sp>
      <p:sp>
        <p:nvSpPr>
          <p:cNvPr id="6" name="Slide Number Placeholder 5">
            <a:extLst>
              <a:ext uri="{FF2B5EF4-FFF2-40B4-BE49-F238E27FC236}">
                <a16:creationId xmlns:a16="http://schemas.microsoft.com/office/drawing/2014/main" id="{4D3F1A7B-D1B6-69C4-B9DB-79B431389AE1}"/>
              </a:ext>
            </a:extLst>
          </p:cNvPr>
          <p:cNvSpPr>
            <a:spLocks noGrp="1"/>
          </p:cNvSpPr>
          <p:nvPr>
            <p:ph type="sldNum" sz="quarter" idx="12"/>
          </p:nvPr>
        </p:nvSpPr>
        <p:spPr>
          <a:xfrm>
            <a:off x="11210544" y="5991663"/>
            <a:ext cx="429372" cy="365125"/>
          </a:xfrm>
        </p:spPr>
        <p:txBody>
          <a:bodyPr anchor="ctr">
            <a:normAutofit/>
          </a:bodyPr>
          <a:lstStyle/>
          <a:p>
            <a:pPr>
              <a:spcAft>
                <a:spcPts val="600"/>
              </a:spcAft>
            </a:pPr>
            <a:fld id="{27F8DDA4-3B80-4E8A-A8F5-521F73BF9127}" type="slidenum">
              <a:rPr lang="en-US" smtClean="0"/>
              <a:pPr>
                <a:spcAft>
                  <a:spcPts val="600"/>
                </a:spcAft>
              </a:pPr>
              <a:t>8</a:t>
            </a:fld>
            <a:endParaRPr lang="en-US"/>
          </a:p>
        </p:txBody>
      </p:sp>
    </p:spTree>
    <p:extLst>
      <p:ext uri="{BB962C8B-B14F-4D97-AF65-F5344CB8AC3E}">
        <p14:creationId xmlns:p14="http://schemas.microsoft.com/office/powerpoint/2010/main" val="770096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file_thumbview_approve.php?size=2&amp;id=22133909 ">
            <a:extLst>
              <a:ext uri="{FF2B5EF4-FFF2-40B4-BE49-F238E27FC236}">
                <a16:creationId xmlns:a16="http://schemas.microsoft.com/office/drawing/2014/main" id="{B6A68680-26B4-4C80-9D44-59D418B5D2FD}"/>
              </a:ext>
            </a:extLst>
          </p:cNvPr>
          <p:cNvPicPr>
            <a:picLocks noGrp="1" noChangeAspect="1"/>
          </p:cNvPicPr>
          <p:nvPr>
            <p:ph type="pic" sz="quarter" idx="13"/>
          </p:nvPr>
        </p:nvPicPr>
        <p:blipFill>
          <a:blip r:embed="rId3"/>
          <a:srcRect l="26905" r="7146" b="2"/>
          <a:stretch>
            <a:fillRect/>
          </a:stretch>
        </p:blipFill>
        <p:spPr>
          <a:xfrm>
            <a:off x="20" y="1"/>
            <a:ext cx="4800580" cy="4822372"/>
          </a:xfrm>
          <a:prstGeom prst="rect">
            <a:avLst/>
          </a:prstGeom>
          <a:noFill/>
        </p:spPr>
      </p:pic>
      <p:sp>
        <p:nvSpPr>
          <p:cNvPr id="2" name="Title 1">
            <a:extLst>
              <a:ext uri="{FF2B5EF4-FFF2-40B4-BE49-F238E27FC236}">
                <a16:creationId xmlns:a16="http://schemas.microsoft.com/office/drawing/2014/main" id="{504124B3-049C-14A1-1D76-A386842F289B}"/>
              </a:ext>
            </a:extLst>
          </p:cNvPr>
          <p:cNvSpPr>
            <a:spLocks noGrp="1"/>
          </p:cNvSpPr>
          <p:nvPr>
            <p:ph type="title"/>
          </p:nvPr>
        </p:nvSpPr>
        <p:spPr>
          <a:xfrm>
            <a:off x="1002085" y="4374100"/>
            <a:ext cx="3897905" cy="1380814"/>
          </a:xfrm>
        </p:spPr>
        <p:txBody>
          <a:bodyPr anchor="t">
            <a:normAutofit/>
          </a:bodyPr>
          <a:lstStyle/>
          <a:p>
            <a:r>
              <a:rPr lang="en-US"/>
              <a:t>Accessing Templates and Tutorials</a:t>
            </a:r>
          </a:p>
        </p:txBody>
      </p:sp>
      <p:sp>
        <p:nvSpPr>
          <p:cNvPr id="4" name="Content Placeholder 3">
            <a:extLst>
              <a:ext uri="{FF2B5EF4-FFF2-40B4-BE49-F238E27FC236}">
                <a16:creationId xmlns:a16="http://schemas.microsoft.com/office/drawing/2014/main" id="{6FFECD37-02F8-0B29-B58C-ED1A34AE8635}"/>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89516" y="685800"/>
            <a:ext cx="5430884" cy="5204983"/>
          </a:xfrm>
        </p:spPr>
        <p:txBody>
          <a:bodyPr>
            <a:normAutofit/>
          </a:bodyPr>
          <a:lstStyle/>
          <a:p>
            <a:pPr marL="0" indent="0">
              <a:spcBef>
                <a:spcPts val="2500"/>
              </a:spcBef>
              <a:buFont typeface="Arial" panose="020B0604020202020204" pitchFamily="34" charset="0"/>
              <a:buNone/>
            </a:pPr>
            <a:r>
              <a:rPr lang="en-US" b="1"/>
              <a:t>Interactive Digital Resources</a:t>
            </a:r>
          </a:p>
          <a:p>
            <a:pPr marL="0" lvl="1" indent="0">
              <a:buFont typeface="Arial" panose="020B0604020202020204" pitchFamily="34" charset="0"/>
              <a:buNone/>
            </a:pPr>
            <a:r>
              <a:t>QR codes and online links provide quick access to interactive resources supporting social workers and carers.</a:t>
            </a:r>
            <a:endParaRPr lang="en-US"/>
          </a:p>
          <a:p>
            <a:pPr marL="0" indent="0">
              <a:spcBef>
                <a:spcPts val="2500"/>
              </a:spcBef>
              <a:buFont typeface="Arial" panose="020B0604020202020204" pitchFamily="34" charset="0"/>
              <a:buNone/>
            </a:pPr>
            <a:r>
              <a:rPr lang="en-US" b="1"/>
              <a:t>Downloadable Templates</a:t>
            </a:r>
          </a:p>
          <a:p>
            <a:pPr marL="0" lvl="1" indent="0">
              <a:buFont typeface="Arial" panose="020B0604020202020204" pitchFamily="34" charset="0"/>
              <a:buNone/>
            </a:pPr>
            <a:r>
              <a:t>Templates for Life Story Work are available for download to assist with structured storytelling activities.</a:t>
            </a:r>
            <a:endParaRPr lang="en-US"/>
          </a:p>
          <a:p>
            <a:pPr marL="0" indent="0">
              <a:spcBef>
                <a:spcPts val="2500"/>
              </a:spcBef>
              <a:buFont typeface="Arial" panose="020B0604020202020204" pitchFamily="34" charset="0"/>
              <a:buNone/>
            </a:pPr>
            <a:r>
              <a:rPr lang="en-US" b="1"/>
              <a:t>Video Tutorials</a:t>
            </a:r>
          </a:p>
          <a:p>
            <a:pPr marL="0" lvl="1" indent="0">
              <a:buFont typeface="Arial" panose="020B0604020202020204" pitchFamily="34" charset="0"/>
              <a:buNone/>
            </a:pPr>
            <a:r>
              <a:t>Step-by-step video tutorials demonstrate best practices for effective Life Story Work implementation.</a:t>
            </a:r>
            <a:endParaRPr lang="en-US"/>
          </a:p>
          <a:p>
            <a:pPr marL="0" indent="0">
              <a:spcBef>
                <a:spcPts val="2500"/>
              </a:spcBef>
              <a:buFont typeface="Arial" panose="020B0604020202020204" pitchFamily="34" charset="0"/>
              <a:buNone/>
            </a:pPr>
            <a:r>
              <a:rPr lang="en-US" b="1"/>
              <a:t>Online Resource Library</a:t>
            </a:r>
          </a:p>
          <a:p>
            <a:pPr marL="0" lvl="1" indent="0">
              <a:buFont typeface="Arial" panose="020B0604020202020204" pitchFamily="34" charset="0"/>
              <a:buNone/>
            </a:pPr>
            <a:r>
              <a:t>A comprehensive online library hosts various materials to enhance professional practice and engagement.</a:t>
            </a:r>
            <a:endParaRPr lang="en-US"/>
          </a:p>
        </p:txBody>
      </p:sp>
      <p:sp>
        <p:nvSpPr>
          <p:cNvPr id="5" name="Footer Placeholder 4">
            <a:extLst>
              <a:ext uri="{FF2B5EF4-FFF2-40B4-BE49-F238E27FC236}">
                <a16:creationId xmlns:a16="http://schemas.microsoft.com/office/drawing/2014/main" id="{A3EB5021-16CA-83D7-BEA0-8C72337738E9}"/>
              </a:ext>
            </a:extLst>
          </p:cNvPr>
          <p:cNvSpPr>
            <a:spLocks noGrp="1"/>
          </p:cNvSpPr>
          <p:nvPr>
            <p:ph type="ftr" sz="quarter" idx="11"/>
          </p:nvPr>
        </p:nvSpPr>
        <p:spPr>
          <a:xfrm>
            <a:off x="602974" y="6029867"/>
            <a:ext cx="1911096" cy="365126"/>
          </a:xfrm>
        </p:spPr>
        <p:txBody>
          <a:bodyPr anchor="ctr">
            <a:normAutofit/>
          </a:bodyPr>
          <a:lstStyle/>
          <a:p>
            <a:pPr>
              <a:spcAft>
                <a:spcPts val="600"/>
              </a:spcAft>
            </a:pPr>
            <a:r>
              <a:rPr lang="en-US"/>
              <a:t>Sample Footer Text</a:t>
            </a:r>
          </a:p>
        </p:txBody>
      </p:sp>
      <p:sp>
        <p:nvSpPr>
          <p:cNvPr id="6" name="Date Placeholder 5">
            <a:extLst>
              <a:ext uri="{FF2B5EF4-FFF2-40B4-BE49-F238E27FC236}">
                <a16:creationId xmlns:a16="http://schemas.microsoft.com/office/drawing/2014/main" id="{5D687276-B3D1-6F27-DC48-83CF758CFCD2}"/>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10/12/2025</a:t>
            </a:fld>
            <a:endParaRPr lang="en-US"/>
          </a:p>
        </p:txBody>
      </p:sp>
      <p:sp>
        <p:nvSpPr>
          <p:cNvPr id="7" name="Slide Number Placeholder 6">
            <a:extLst>
              <a:ext uri="{FF2B5EF4-FFF2-40B4-BE49-F238E27FC236}">
                <a16:creationId xmlns:a16="http://schemas.microsoft.com/office/drawing/2014/main" id="{91FA41A1-4EC5-07EB-1DD1-CA522B711CF9}"/>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9</a:t>
            </a:fld>
            <a:endParaRPr lang="en-US"/>
          </a:p>
        </p:txBody>
      </p:sp>
    </p:spTree>
    <p:extLst>
      <p:ext uri="{BB962C8B-B14F-4D97-AF65-F5344CB8AC3E}">
        <p14:creationId xmlns:p14="http://schemas.microsoft.com/office/powerpoint/2010/main" val="195046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range experience">
  <a:themeElements>
    <a:clrScheme name="Orange Experience">
      <a:dk1>
        <a:srgbClr val="131313"/>
      </a:dk1>
      <a:lt1>
        <a:sysClr val="window" lastClr="FFFFFF"/>
      </a:lt1>
      <a:dk2>
        <a:srgbClr val="444742"/>
      </a:dk2>
      <a:lt2>
        <a:srgbClr val="EDECE9"/>
      </a:lt2>
      <a:accent1>
        <a:srgbClr val="ED6845"/>
      </a:accent1>
      <a:accent2>
        <a:srgbClr val="F48A56"/>
      </a:accent2>
      <a:accent3>
        <a:srgbClr val="9FA295"/>
      </a:accent3>
      <a:accent4>
        <a:srgbClr val="5B6E74"/>
      </a:accent4>
      <a:accent5>
        <a:srgbClr val="6E7868"/>
      </a:accent5>
      <a:accent6>
        <a:srgbClr val="A1AAAA"/>
      </a:accent6>
      <a:hlink>
        <a:srgbClr val="F05814"/>
      </a:hlink>
      <a:folHlink>
        <a:srgbClr val="E99401"/>
      </a:folHlink>
    </a:clrScheme>
    <a:fontScheme name="Custom 40">
      <a:majorFont>
        <a:latin typeface="Oswald SemiBold"/>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angeExperience" id="{F3C6FDEA-AE41-472D-8E81-2DA7CC66D099}" vid="{5D82712B-855B-4627-96FB-F7C927B9DD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BC0E98-53B2-45AC-A2D3-5CB4F53EE9F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566138A-5333-4F8F-852B-472D6D0F0B7A}">
  <ds:schemaRefs>
    <ds:schemaRef ds:uri="http://schemas.microsoft.com/sharepoint/v3/contenttype/forms"/>
  </ds:schemaRefs>
</ds:datastoreItem>
</file>

<file path=customXml/itemProps3.xml><?xml version="1.0" encoding="utf-8"?>
<ds:datastoreItem xmlns:ds="http://schemas.openxmlformats.org/officeDocument/2006/customXml" ds:itemID="{3E7D331F-9E03-42FF-A5D8-8CA51554CE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8</TotalTime>
  <Words>9</Words>
  <Application>Microsoft Office PowerPoint</Application>
  <PresentationFormat>Widescreen</PresentationFormat>
  <Paragraphs>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Orange experience</vt:lpstr>
      <vt:lpstr>Brindle &amp; Herbie’s Big Adventure: Life Story Work Template</vt:lpstr>
      <vt:lpstr>Introduction</vt:lpstr>
      <vt:lpstr>Introduction to Life Story Work</vt:lpstr>
      <vt:lpstr>Practical Guidance for Social Workers</vt:lpstr>
      <vt:lpstr>Age-Appropriate Language Examples</vt:lpstr>
      <vt:lpstr>Case Study</vt:lpstr>
      <vt:lpstr>Case Study: Herbie &amp; Brindle</vt:lpstr>
      <vt:lpstr>Interactive Resources</vt:lpstr>
      <vt:lpstr>Accessing Templates and Tutorials</vt:lpstr>
      <vt:lpstr>Life Story Sections</vt:lpstr>
      <vt:lpstr>Who Am I?</vt:lpstr>
      <vt:lpstr>My Early Days</vt:lpstr>
      <vt:lpstr>My Birth Family</vt:lpstr>
      <vt:lpstr>My Foster Family</vt:lpstr>
      <vt:lpstr>My Adoption Story</vt:lpstr>
      <vt:lpstr>My Life Now</vt:lpstr>
      <vt:lpstr>My Feelings</vt:lpstr>
      <vt:lpstr>My Memory Box</vt:lpstr>
      <vt:lpstr>My Future</vt:lpstr>
      <vt:lpstr>Appendix</vt:lpstr>
      <vt:lpstr>Full Example Image Index (Landscape)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3</cp:revision>
  <dcterms:created xsi:type="dcterms:W3CDTF">2025-08-04T23:28:37Z</dcterms:created>
  <dcterms:modified xsi:type="dcterms:W3CDTF">2025-10-12T17:38:38Z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