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4"/>
  </p:sldMasterIdLst>
  <p:notesMasterIdLst>
    <p:notesMasterId r:id="rId25"/>
  </p:notesMasterIdLst>
  <p:handoutMasterIdLst>
    <p:handoutMasterId r:id="rId26"/>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 id="25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indle &amp; Herbie’s Big Adventure: Life Story Work Presentation for Social Workers" id="{C8BE6455-7206-46EA-BA27-537B6F2B1715}">
          <p14:sldIdLst>
            <p14:sldId id="2561"/>
          </p14:sldIdLst>
        </p14:section>
        <p14:section name="Introduction" id="{DC0AAADE-6AE4-47E8-BD72-5EE7564A877C}">
          <p14:sldIdLst>
            <p14:sldId id="2562"/>
            <p14:sldId id="2563"/>
            <p14:sldId id="2564"/>
          </p14:sldIdLst>
        </p14:section>
        <p14:section name="Case Study" id="{BC89CD89-5B02-44AE-A498-8A960324F45B}">
          <p14:sldIdLst>
            <p14:sldId id="2565"/>
            <p14:sldId id="2566"/>
          </p14:sldIdLst>
        </p14:section>
        <p14:section name="Resources" id="{119836F8-EEC9-423A-9FD8-D8DD12B42DB5}">
          <p14:sldIdLst>
            <p14:sldId id="2567"/>
            <p14:sldId id="2568"/>
          </p14:sldIdLst>
        </p14:section>
        <p14:section name="Life Story Sections" id="{FE673CC6-AC32-4AE4-94C2-4621DF45137E}">
          <p14:sldIdLst>
            <p14:sldId id="2569"/>
            <p14:sldId id="2570"/>
            <p14:sldId id="2571"/>
            <p14:sldId id="2572"/>
            <p14:sldId id="2573"/>
            <p14:sldId id="2574"/>
            <p14:sldId id="2575"/>
            <p14:sldId id="2576"/>
            <p14:sldId id="2577"/>
            <p14:sldId id="2578"/>
          </p14:sldIdLst>
        </p14:section>
        <p14:section name="Appendix" id="{D63017CD-CDDD-488A-91C5-451E1B471649}">
          <p14:sldIdLst>
            <p14:sldId id="2579"/>
            <p14:sldId id="25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010E4221-6F06-64E5-5214-772388C857B5}" name="Elizabeth Feldbruegge (ALLEGIS GROUP HOLDINGS INC)" initials="EF(GHI" userId="S::v-felizabeth@microsoft.com::ba5aea11-28e4-484d-8e49-c15efb1bd2e9" providerId="AD"/>
  <p188:author id="{E2471F2E-E011-F521-299E-65FC243E7E5E}" name="David Salaguinto" initials="DS" userId="S::davidsa@microsoft.com::9399e6ad-b974-43d0-b593-8c2804f84e0d" providerId="AD"/>
  <p188:author id="{9941987A-41B7-49AC-EE6E-03F2D0BD95BA}" name="Daria Naidenov" initials="DN" userId="S::danaidenov@microsoft.com::ab38ab5f-bdf0-4774-ae5a-d2782abb2027" providerId="AD"/>
  <p188:author id="{05079B93-9652-6626-7181-414354FAD15D}" name="Sher Dionisio" initials="SD" userId="Sher Dionis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31D3"/>
    <a:srgbClr val="F3D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673C2-60A0-4FB7-BD1F-DDB144BAE6A0}" v="19" dt="2025-10-12T17:32:06.757"/>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9" autoAdjust="0"/>
    <p:restoredTop sz="94879" autoAdjust="0"/>
  </p:normalViewPr>
  <p:slideViewPr>
    <p:cSldViewPr snapToGrid="0">
      <p:cViewPr>
        <p:scale>
          <a:sx n="100" d="100"/>
          <a:sy n="100" d="100"/>
        </p:scale>
        <p:origin x="-331" y="-53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BACDB-7622-453A-A2E5-2BE67630AF0B}"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7821FC17-B624-4455-8D1A-4D9DD2A49BED}">
      <dgm:prSet/>
      <dgm:spPr/>
      <dgm:t>
        <a:bodyPr/>
        <a:lstStyle/>
        <a:p>
          <a:pPr>
            <a:lnSpc>
              <a:spcPct val="100000"/>
            </a:lnSpc>
            <a:defRPr b="1"/>
          </a:pPr>
          <a:r>
            <a:rPr lang="en-US"/>
            <a:t>Early Life Reflections</a:t>
          </a:r>
        </a:p>
      </dgm:t>
    </dgm:pt>
    <dgm:pt modelId="{C4CC3F46-E183-4434-95D0-B93EAA5050A8}" type="parTrans" cxnId="{FDD64B35-AF61-4B30-BA1D-78A25222D1AF}">
      <dgm:prSet/>
      <dgm:spPr/>
      <dgm:t>
        <a:bodyPr/>
        <a:lstStyle/>
        <a:p>
          <a:endParaRPr lang="en-US"/>
        </a:p>
      </dgm:t>
    </dgm:pt>
    <dgm:pt modelId="{E81FD943-A1BA-447B-9530-8286260A8728}" type="sibTrans" cxnId="{FDD64B35-AF61-4B30-BA1D-78A25222D1AF}">
      <dgm:prSet/>
      <dgm:spPr/>
      <dgm:t>
        <a:bodyPr/>
        <a:lstStyle/>
        <a:p>
          <a:pPr>
            <a:lnSpc>
              <a:spcPct val="100000"/>
            </a:lnSpc>
            <a:defRPr b="1"/>
          </a:pPr>
          <a:endParaRPr lang="en-US"/>
        </a:p>
      </dgm:t>
    </dgm:pt>
    <dgm:pt modelId="{1B01B703-4F16-425A-961E-26C1EB817C63}">
      <dgm:prSet/>
      <dgm:spPr/>
      <dgm:t>
        <a:bodyPr/>
        <a:lstStyle/>
        <a:p>
          <a:pPr>
            <a:lnSpc>
              <a:spcPct val="100000"/>
            </a:lnSpc>
          </a:pPr>
          <a:r>
            <a:rPr lang="en-US"/>
            <a:t>Children consider memories of their early environment and caregivers to understand their beginnings and identity.</a:t>
          </a:r>
        </a:p>
      </dgm:t>
    </dgm:pt>
    <dgm:pt modelId="{53A0DB0E-E207-4B89-813A-870D4DC25827}" type="parTrans" cxnId="{953173D3-78B9-46C9-92AC-DD07D027AD99}">
      <dgm:prSet/>
      <dgm:spPr/>
      <dgm:t>
        <a:bodyPr/>
        <a:lstStyle/>
        <a:p>
          <a:endParaRPr lang="en-US"/>
        </a:p>
      </dgm:t>
    </dgm:pt>
    <dgm:pt modelId="{3C178ECF-AC94-49B7-95E6-F62B80A3C013}" type="sibTrans" cxnId="{953173D3-78B9-46C9-92AC-DD07D027AD99}">
      <dgm:prSet/>
      <dgm:spPr/>
      <dgm:t>
        <a:bodyPr/>
        <a:lstStyle/>
        <a:p>
          <a:endParaRPr lang="en-US"/>
        </a:p>
      </dgm:t>
    </dgm:pt>
    <dgm:pt modelId="{D6C1D08B-17F2-47C7-8F44-391AA79E49E4}">
      <dgm:prSet/>
      <dgm:spPr/>
      <dgm:t>
        <a:bodyPr/>
        <a:lstStyle/>
        <a:p>
          <a:pPr>
            <a:lnSpc>
              <a:spcPct val="100000"/>
            </a:lnSpc>
            <a:defRPr b="1"/>
          </a:pPr>
          <a:r>
            <a:rPr lang="en-US"/>
            <a:t>Milestone Memories</a:t>
          </a:r>
        </a:p>
      </dgm:t>
    </dgm:pt>
    <dgm:pt modelId="{E7C036C6-E676-4E11-BC3F-35BBC2DD594A}" type="parTrans" cxnId="{48A05B8B-6A5F-4217-ACF8-37E0E1037FB0}">
      <dgm:prSet/>
      <dgm:spPr/>
      <dgm:t>
        <a:bodyPr/>
        <a:lstStyle/>
        <a:p>
          <a:endParaRPr lang="en-US"/>
        </a:p>
      </dgm:t>
    </dgm:pt>
    <dgm:pt modelId="{C63E222D-C086-40DC-BE9C-578E9B815617}" type="sibTrans" cxnId="{48A05B8B-6A5F-4217-ACF8-37E0E1037FB0}">
      <dgm:prSet/>
      <dgm:spPr/>
      <dgm:t>
        <a:bodyPr/>
        <a:lstStyle/>
        <a:p>
          <a:pPr>
            <a:lnSpc>
              <a:spcPct val="100000"/>
            </a:lnSpc>
            <a:defRPr b="1"/>
          </a:pPr>
          <a:endParaRPr lang="en-US"/>
        </a:p>
      </dgm:t>
    </dgm:pt>
    <dgm:pt modelId="{128EA25F-266B-4715-9DFB-35B98FCEC9ED}">
      <dgm:prSet/>
      <dgm:spPr/>
      <dgm:t>
        <a:bodyPr/>
        <a:lstStyle/>
        <a:p>
          <a:pPr>
            <a:lnSpc>
              <a:spcPct val="100000"/>
            </a:lnSpc>
          </a:pPr>
          <a:r>
            <a:rPr lang="en-US"/>
            <a:t>Important early milestones like first steps, birthdays, and family routines shape children’s personal history.</a:t>
          </a:r>
        </a:p>
      </dgm:t>
    </dgm:pt>
    <dgm:pt modelId="{0CD8B939-8078-4E1B-9EC3-12D72C2AF13C}" type="parTrans" cxnId="{77B8207F-19E0-4C8A-8A72-CC0F35CB94A9}">
      <dgm:prSet/>
      <dgm:spPr/>
      <dgm:t>
        <a:bodyPr/>
        <a:lstStyle/>
        <a:p>
          <a:endParaRPr lang="en-US"/>
        </a:p>
      </dgm:t>
    </dgm:pt>
    <dgm:pt modelId="{F66EB5B9-A365-4338-9C35-28F4E96875A9}" type="sibTrans" cxnId="{77B8207F-19E0-4C8A-8A72-CC0F35CB94A9}">
      <dgm:prSet/>
      <dgm:spPr/>
      <dgm:t>
        <a:bodyPr/>
        <a:lstStyle/>
        <a:p>
          <a:endParaRPr lang="en-US"/>
        </a:p>
      </dgm:t>
    </dgm:pt>
    <dgm:pt modelId="{038B8695-D88F-43A5-8BDF-FFE3C21B3C74}">
      <dgm:prSet/>
      <dgm:spPr/>
      <dgm:t>
        <a:bodyPr/>
        <a:lstStyle/>
        <a:p>
          <a:pPr>
            <a:lnSpc>
              <a:spcPct val="100000"/>
            </a:lnSpc>
            <a:defRPr b="1"/>
          </a:pPr>
          <a:r>
            <a:rPr lang="en-US"/>
            <a:t>Memory Recall Techniques</a:t>
          </a:r>
        </a:p>
      </dgm:t>
    </dgm:pt>
    <dgm:pt modelId="{35F25827-36C3-4A37-848C-8EEEEDC2A893}" type="parTrans" cxnId="{8FA1382F-2190-4938-A33E-CE357762DE75}">
      <dgm:prSet/>
      <dgm:spPr/>
      <dgm:t>
        <a:bodyPr/>
        <a:lstStyle/>
        <a:p>
          <a:endParaRPr lang="en-US"/>
        </a:p>
      </dgm:t>
    </dgm:pt>
    <dgm:pt modelId="{5EBC94D3-762D-477D-A1A4-D1495B5109CB}" type="sibTrans" cxnId="{8FA1382F-2190-4938-A33E-CE357762DE75}">
      <dgm:prSet/>
      <dgm:spPr/>
      <dgm:t>
        <a:bodyPr/>
        <a:lstStyle/>
        <a:p>
          <a:endParaRPr lang="en-US"/>
        </a:p>
      </dgm:t>
    </dgm:pt>
    <dgm:pt modelId="{3A0481F0-E0E5-4846-B7A7-9910E6BDA55C}">
      <dgm:prSet/>
      <dgm:spPr/>
      <dgm:t>
        <a:bodyPr/>
        <a:lstStyle/>
        <a:p>
          <a:pPr>
            <a:lnSpc>
              <a:spcPct val="100000"/>
            </a:lnSpc>
          </a:pPr>
          <a:r>
            <a:rPr lang="en-US"/>
            <a:t>Social workers use photos, timelines, and sensory prompts to help children recall and process early memories effectively.</a:t>
          </a:r>
        </a:p>
      </dgm:t>
    </dgm:pt>
    <dgm:pt modelId="{15308BCC-736A-4B13-9FF9-621F2DD7EFA4}" type="parTrans" cxnId="{6D49311D-F411-4D83-9C05-7F8EED2518BB}">
      <dgm:prSet/>
      <dgm:spPr/>
      <dgm:t>
        <a:bodyPr/>
        <a:lstStyle/>
        <a:p>
          <a:endParaRPr lang="en-US"/>
        </a:p>
      </dgm:t>
    </dgm:pt>
    <dgm:pt modelId="{EECC5D9D-C7E2-4CAA-B352-992E9C4B3A14}" type="sibTrans" cxnId="{6D49311D-F411-4D83-9C05-7F8EED2518BB}">
      <dgm:prSet/>
      <dgm:spPr/>
      <dgm:t>
        <a:bodyPr/>
        <a:lstStyle/>
        <a:p>
          <a:endParaRPr lang="en-US"/>
        </a:p>
      </dgm:t>
    </dgm:pt>
    <dgm:pt modelId="{55A2B8D8-BD3F-4A7A-9545-E121721487F3}" type="pres">
      <dgm:prSet presAssocID="{07CBACDB-7622-453A-A2E5-2BE67630AF0B}" presName="Root" presStyleCnt="0">
        <dgm:presLayoutVars>
          <dgm:dir/>
          <dgm:resizeHandles val="exact"/>
        </dgm:presLayoutVars>
      </dgm:prSet>
      <dgm:spPr/>
    </dgm:pt>
    <dgm:pt modelId="{D42E79B9-D872-4188-BD0B-FA67BFC9A3EC}" type="pres">
      <dgm:prSet presAssocID="{7821FC17-B624-4455-8D1A-4D9DD2A49BED}" presName="Composite" presStyleCnt="0"/>
      <dgm:spPr/>
    </dgm:pt>
    <dgm:pt modelId="{A6DCFC66-D56B-466E-83B1-257C77D16D8D}" type="pres">
      <dgm:prSet presAssocID="{7821FC17-B624-4455-8D1A-4D9DD2A49BE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1502" r="11743" b="-8"/>
          <a:stretch/>
        </a:blipFill>
      </dgm:spPr>
      <dgm:extLst>
        <a:ext uri="{E40237B7-FDA0-4F09-8148-C483321AD2D9}">
          <dgm14:cNvPr xmlns:dgm14="http://schemas.microsoft.com/office/drawing/2010/diagram" id="0" name="" descr="Handsome argentinean boy looking at camera - Buenos Aires Province - Argentina"/>
        </a:ext>
      </dgm:extLst>
    </dgm:pt>
    <dgm:pt modelId="{7DC15A25-9F2B-4FAE-8A78-A338AFE9026E}" type="pres">
      <dgm:prSet presAssocID="{7821FC17-B624-4455-8D1A-4D9DD2A49BED}" presName="Subtitle" presStyleLbl="revTx" presStyleIdx="0" presStyleCnt="6">
        <dgm:presLayoutVars>
          <dgm:chMax val="0"/>
          <dgm:bulletEnabled/>
        </dgm:presLayoutVars>
      </dgm:prSet>
      <dgm:spPr/>
    </dgm:pt>
    <dgm:pt modelId="{1833FA12-4786-4555-AF1A-ED7617018A33}" type="pres">
      <dgm:prSet presAssocID="{7821FC17-B624-4455-8D1A-4D9DD2A49BED}" presName="Description" presStyleLbl="revTx" presStyleIdx="1" presStyleCnt="6">
        <dgm:presLayoutVars>
          <dgm:bulletEnabled/>
        </dgm:presLayoutVars>
      </dgm:prSet>
      <dgm:spPr/>
    </dgm:pt>
    <dgm:pt modelId="{2D7DA3A4-042D-4D8E-9D0C-2D97050C5EFE}" type="pres">
      <dgm:prSet presAssocID="{E81FD943-A1BA-447B-9530-8286260A8728}" presName="sibTrans" presStyleLbl="sibTrans2D1" presStyleIdx="0" presStyleCnt="0"/>
      <dgm:spPr/>
    </dgm:pt>
    <dgm:pt modelId="{B53E6E35-EC8F-4184-8283-E5E8F64F262E}" type="pres">
      <dgm:prSet presAssocID="{D6C1D08B-17F2-47C7-8F44-391AA79E49E4}" presName="Composite" presStyleCnt="0"/>
      <dgm:spPr/>
    </dgm:pt>
    <dgm:pt modelId="{C651E038-4587-4063-8B6F-463937F868ED}" type="pres">
      <dgm:prSet presAssocID="{D6C1D08B-17F2-47C7-8F44-391AA79E49E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519" r="26726" b="-8"/>
          <a:stretch/>
        </a:blipFill>
      </dgm:spPr>
      <dgm:extLst>
        <a:ext uri="{E40237B7-FDA0-4F09-8148-C483321AD2D9}">
          <dgm14:cNvPr xmlns:dgm14="http://schemas.microsoft.com/office/drawing/2010/diagram" id="0" name="" descr="Taken by Canon EOS 60D. Post processing Lightroom and Photoshop."/>
        </a:ext>
      </dgm:extLst>
    </dgm:pt>
    <dgm:pt modelId="{1BAFAE58-3DEC-498B-9198-5A9894AA64D4}" type="pres">
      <dgm:prSet presAssocID="{D6C1D08B-17F2-47C7-8F44-391AA79E49E4}" presName="Subtitle" presStyleLbl="revTx" presStyleIdx="2" presStyleCnt="6">
        <dgm:presLayoutVars>
          <dgm:chMax val="0"/>
          <dgm:bulletEnabled/>
        </dgm:presLayoutVars>
      </dgm:prSet>
      <dgm:spPr/>
    </dgm:pt>
    <dgm:pt modelId="{2F0FAAD2-8BAD-458F-8B8A-D45F32DAAF15}" type="pres">
      <dgm:prSet presAssocID="{D6C1D08B-17F2-47C7-8F44-391AA79E49E4}" presName="Description" presStyleLbl="revTx" presStyleIdx="3" presStyleCnt="6">
        <dgm:presLayoutVars>
          <dgm:bulletEnabled/>
        </dgm:presLayoutVars>
      </dgm:prSet>
      <dgm:spPr/>
    </dgm:pt>
    <dgm:pt modelId="{C06B7F42-15C2-4E98-B9FD-9A999FE8A00B}" type="pres">
      <dgm:prSet presAssocID="{C63E222D-C086-40DC-BE9C-578E9B815617}" presName="sibTrans" presStyleLbl="sibTrans2D1" presStyleIdx="0" presStyleCnt="0"/>
      <dgm:spPr/>
    </dgm:pt>
    <dgm:pt modelId="{F04964E3-0EEF-4EA8-B5F8-AE8C953ACEC9}" type="pres">
      <dgm:prSet presAssocID="{038B8695-D88F-43A5-8BDF-FFE3C21B3C74}" presName="Composite" presStyleCnt="0"/>
      <dgm:spPr/>
    </dgm:pt>
    <dgm:pt modelId="{7B7F3653-3061-48FC-9459-82A1D362680F}" type="pres">
      <dgm:prSet presAssocID="{038B8695-D88F-43A5-8BDF-FFE3C21B3C7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639" r="17606" b="-8"/>
          <a:stretch/>
        </a:blipFill>
      </dgm:spPr>
      <dgm:extLst>
        <a:ext uri="{E40237B7-FDA0-4F09-8148-C483321AD2D9}">
          <dgm14:cNvPr xmlns:dgm14="http://schemas.microsoft.com/office/drawing/2010/diagram" id="0" name="" descr="Hand holds vintage photograph of male child with pile of old photos in background.  Please view my"/>
        </a:ext>
      </dgm:extLst>
    </dgm:pt>
    <dgm:pt modelId="{FA8780A2-9148-4EAE-8005-988B925F394C}" type="pres">
      <dgm:prSet presAssocID="{038B8695-D88F-43A5-8BDF-FFE3C21B3C74}" presName="Subtitle" presStyleLbl="revTx" presStyleIdx="4" presStyleCnt="6">
        <dgm:presLayoutVars>
          <dgm:chMax val="0"/>
          <dgm:bulletEnabled/>
        </dgm:presLayoutVars>
      </dgm:prSet>
      <dgm:spPr/>
    </dgm:pt>
    <dgm:pt modelId="{EA809D46-E6FA-4F6B-8E70-CA14DC9D17C5}" type="pres">
      <dgm:prSet presAssocID="{038B8695-D88F-43A5-8BDF-FFE3C21B3C74}" presName="Description" presStyleLbl="revTx" presStyleIdx="5" presStyleCnt="6">
        <dgm:presLayoutVars>
          <dgm:bulletEnabled/>
        </dgm:presLayoutVars>
      </dgm:prSet>
      <dgm:spPr/>
    </dgm:pt>
  </dgm:ptLst>
  <dgm:cxnLst>
    <dgm:cxn modelId="{6D49311D-F411-4D83-9C05-7F8EED2518BB}" srcId="{038B8695-D88F-43A5-8BDF-FFE3C21B3C74}" destId="{3A0481F0-E0E5-4846-B7A7-9910E6BDA55C}" srcOrd="0" destOrd="0" parTransId="{15308BCC-736A-4B13-9FF9-621F2DD7EFA4}" sibTransId="{EECC5D9D-C7E2-4CAA-B352-992E9C4B3A14}"/>
    <dgm:cxn modelId="{AE5F3B1D-45CC-4661-8C3C-D88250B562C7}" type="presOf" srcId="{1B01B703-4F16-425A-961E-26C1EB817C63}" destId="{1833FA12-4786-4555-AF1A-ED7617018A33}" srcOrd="0" destOrd="0" presId="urn:microsoft.com/office/officeart/2024/3/layout/verticalVisualTextBlock1"/>
    <dgm:cxn modelId="{0AD69425-3D9B-406E-9E68-578B831A2703}" type="presOf" srcId="{3A0481F0-E0E5-4846-B7A7-9910E6BDA55C}" destId="{EA809D46-E6FA-4F6B-8E70-CA14DC9D17C5}" srcOrd="0" destOrd="0" presId="urn:microsoft.com/office/officeart/2024/3/layout/verticalVisualTextBlock1"/>
    <dgm:cxn modelId="{8FA1382F-2190-4938-A33E-CE357762DE75}" srcId="{07CBACDB-7622-453A-A2E5-2BE67630AF0B}" destId="{038B8695-D88F-43A5-8BDF-FFE3C21B3C74}" srcOrd="2" destOrd="0" parTransId="{35F25827-36C3-4A37-848C-8EEEEDC2A893}" sibTransId="{5EBC94D3-762D-477D-A1A4-D1495B5109CB}"/>
    <dgm:cxn modelId="{D2056A30-9DAD-43E3-9B2A-21FEF1426D6B}" type="presOf" srcId="{038B8695-D88F-43A5-8BDF-FFE3C21B3C74}" destId="{FA8780A2-9148-4EAE-8005-988B925F394C}" srcOrd="0" destOrd="0" presId="urn:microsoft.com/office/officeart/2024/3/layout/verticalVisualTextBlock1"/>
    <dgm:cxn modelId="{FDD64B35-AF61-4B30-BA1D-78A25222D1AF}" srcId="{07CBACDB-7622-453A-A2E5-2BE67630AF0B}" destId="{7821FC17-B624-4455-8D1A-4D9DD2A49BED}" srcOrd="0" destOrd="0" parTransId="{C4CC3F46-E183-4434-95D0-B93EAA5050A8}" sibTransId="{E81FD943-A1BA-447B-9530-8286260A8728}"/>
    <dgm:cxn modelId="{9725A738-B537-405F-836C-BC4AD7C5A537}" type="presOf" srcId="{E81FD943-A1BA-447B-9530-8286260A8728}" destId="{2D7DA3A4-042D-4D8E-9D0C-2D97050C5EFE}" srcOrd="0" destOrd="0" presId="urn:microsoft.com/office/officeart/2024/3/layout/verticalVisualTextBlock1"/>
    <dgm:cxn modelId="{55E05342-A3C7-4825-ADBD-F50AF5D07F1D}" type="presOf" srcId="{C63E222D-C086-40DC-BE9C-578E9B815617}" destId="{C06B7F42-15C2-4E98-B9FD-9A999FE8A00B}" srcOrd="0" destOrd="0" presId="urn:microsoft.com/office/officeart/2024/3/layout/verticalVisualTextBlock1"/>
    <dgm:cxn modelId="{E614F571-4901-48B5-B97F-6822D3E8A3EC}" type="presOf" srcId="{128EA25F-266B-4715-9DFB-35B98FCEC9ED}" destId="{2F0FAAD2-8BAD-458F-8B8A-D45F32DAAF15}" srcOrd="0" destOrd="0" presId="urn:microsoft.com/office/officeart/2024/3/layout/verticalVisualTextBlock1"/>
    <dgm:cxn modelId="{77B8207F-19E0-4C8A-8A72-CC0F35CB94A9}" srcId="{D6C1D08B-17F2-47C7-8F44-391AA79E49E4}" destId="{128EA25F-266B-4715-9DFB-35B98FCEC9ED}" srcOrd="0" destOrd="0" parTransId="{0CD8B939-8078-4E1B-9EC3-12D72C2AF13C}" sibTransId="{F66EB5B9-A365-4338-9C35-28F4E96875A9}"/>
    <dgm:cxn modelId="{48A05B8B-6A5F-4217-ACF8-37E0E1037FB0}" srcId="{07CBACDB-7622-453A-A2E5-2BE67630AF0B}" destId="{D6C1D08B-17F2-47C7-8F44-391AA79E49E4}" srcOrd="1" destOrd="0" parTransId="{E7C036C6-E676-4E11-BC3F-35BBC2DD594A}" sibTransId="{C63E222D-C086-40DC-BE9C-578E9B815617}"/>
    <dgm:cxn modelId="{E4D64C91-956D-46D1-96AE-31E361F9C5EA}" type="presOf" srcId="{7821FC17-B624-4455-8D1A-4D9DD2A49BED}" destId="{7DC15A25-9F2B-4FAE-8A78-A338AFE9026E}" srcOrd="0" destOrd="0" presId="urn:microsoft.com/office/officeart/2024/3/layout/verticalVisualTextBlock1"/>
    <dgm:cxn modelId="{B87EBD96-E7BD-430C-8291-0471E3FB80E1}" type="presOf" srcId="{07CBACDB-7622-453A-A2E5-2BE67630AF0B}" destId="{55A2B8D8-BD3F-4A7A-9545-E121721487F3}" srcOrd="0" destOrd="0" presId="urn:microsoft.com/office/officeart/2024/3/layout/verticalVisualTextBlock1"/>
    <dgm:cxn modelId="{AAD242AD-89DB-4057-BF3F-839CB1720A94}" type="presOf" srcId="{D6C1D08B-17F2-47C7-8F44-391AA79E49E4}" destId="{1BAFAE58-3DEC-498B-9198-5A9894AA64D4}" srcOrd="0" destOrd="0" presId="urn:microsoft.com/office/officeart/2024/3/layout/verticalVisualTextBlock1"/>
    <dgm:cxn modelId="{953173D3-78B9-46C9-92AC-DD07D027AD99}" srcId="{7821FC17-B624-4455-8D1A-4D9DD2A49BED}" destId="{1B01B703-4F16-425A-961E-26C1EB817C63}" srcOrd="0" destOrd="0" parTransId="{53A0DB0E-E207-4B89-813A-870D4DC25827}" sibTransId="{3C178ECF-AC94-49B7-95E6-F62B80A3C013}"/>
    <dgm:cxn modelId="{A74B9528-B579-4F21-BFA3-9F9AE266B38F}" type="presParOf" srcId="{55A2B8D8-BD3F-4A7A-9545-E121721487F3}" destId="{D42E79B9-D872-4188-BD0B-FA67BFC9A3EC}" srcOrd="0" destOrd="0" presId="urn:microsoft.com/office/officeart/2024/3/layout/verticalVisualTextBlock1"/>
    <dgm:cxn modelId="{D7BA5B1E-B7F1-486C-8AD8-2E98ED2027D6}" type="presParOf" srcId="{D42E79B9-D872-4188-BD0B-FA67BFC9A3EC}" destId="{A6DCFC66-D56B-466E-83B1-257C77D16D8D}" srcOrd="0" destOrd="0" presId="urn:microsoft.com/office/officeart/2024/3/layout/verticalVisualTextBlock1"/>
    <dgm:cxn modelId="{5BBF7B32-21D8-4AB2-9113-6B132FB2A08B}" type="presParOf" srcId="{D42E79B9-D872-4188-BD0B-FA67BFC9A3EC}" destId="{7DC15A25-9F2B-4FAE-8A78-A338AFE9026E}" srcOrd="1" destOrd="0" presId="urn:microsoft.com/office/officeart/2024/3/layout/verticalVisualTextBlock1"/>
    <dgm:cxn modelId="{CA439BFC-AA73-4479-AB55-16A661371DA4}" type="presParOf" srcId="{D42E79B9-D872-4188-BD0B-FA67BFC9A3EC}" destId="{1833FA12-4786-4555-AF1A-ED7617018A33}" srcOrd="2" destOrd="0" presId="urn:microsoft.com/office/officeart/2024/3/layout/verticalVisualTextBlock1"/>
    <dgm:cxn modelId="{499F105C-E1F5-4B11-A7D5-2B34284C6652}" type="presParOf" srcId="{55A2B8D8-BD3F-4A7A-9545-E121721487F3}" destId="{2D7DA3A4-042D-4D8E-9D0C-2D97050C5EFE}" srcOrd="1" destOrd="0" presId="urn:microsoft.com/office/officeart/2024/3/layout/verticalVisualTextBlock1"/>
    <dgm:cxn modelId="{485F66DF-8616-40CF-A7BC-49D8A204B9FF}" type="presParOf" srcId="{55A2B8D8-BD3F-4A7A-9545-E121721487F3}" destId="{B53E6E35-EC8F-4184-8283-E5E8F64F262E}" srcOrd="2" destOrd="0" presId="urn:microsoft.com/office/officeart/2024/3/layout/verticalVisualTextBlock1"/>
    <dgm:cxn modelId="{146E4326-61D1-4B41-80D5-046DCBDDAAAC}" type="presParOf" srcId="{B53E6E35-EC8F-4184-8283-E5E8F64F262E}" destId="{C651E038-4587-4063-8B6F-463937F868ED}" srcOrd="0" destOrd="0" presId="urn:microsoft.com/office/officeart/2024/3/layout/verticalVisualTextBlock1"/>
    <dgm:cxn modelId="{3E874479-B4EA-4824-BDFC-A97EFB969DB7}" type="presParOf" srcId="{B53E6E35-EC8F-4184-8283-E5E8F64F262E}" destId="{1BAFAE58-3DEC-498B-9198-5A9894AA64D4}" srcOrd="1" destOrd="0" presId="urn:microsoft.com/office/officeart/2024/3/layout/verticalVisualTextBlock1"/>
    <dgm:cxn modelId="{BB28B859-344B-446D-997E-494AB9A99603}" type="presParOf" srcId="{B53E6E35-EC8F-4184-8283-E5E8F64F262E}" destId="{2F0FAAD2-8BAD-458F-8B8A-D45F32DAAF15}" srcOrd="2" destOrd="0" presId="urn:microsoft.com/office/officeart/2024/3/layout/verticalVisualTextBlock1"/>
    <dgm:cxn modelId="{C399120C-FA8A-478B-B510-F7E68A41B8B3}" type="presParOf" srcId="{55A2B8D8-BD3F-4A7A-9545-E121721487F3}" destId="{C06B7F42-15C2-4E98-B9FD-9A999FE8A00B}" srcOrd="3" destOrd="0" presId="urn:microsoft.com/office/officeart/2024/3/layout/verticalVisualTextBlock1"/>
    <dgm:cxn modelId="{068F3756-7AC5-4A01-AE51-80BFE6BD0B53}" type="presParOf" srcId="{55A2B8D8-BD3F-4A7A-9545-E121721487F3}" destId="{F04964E3-0EEF-4EA8-B5F8-AE8C953ACEC9}" srcOrd="4" destOrd="0" presId="urn:microsoft.com/office/officeart/2024/3/layout/verticalVisualTextBlock1"/>
    <dgm:cxn modelId="{FA6D48A3-5DA1-42E0-A98E-8D7259571C67}" type="presParOf" srcId="{F04964E3-0EEF-4EA8-B5F8-AE8C953ACEC9}" destId="{7B7F3653-3061-48FC-9459-82A1D362680F}" srcOrd="0" destOrd="0" presId="urn:microsoft.com/office/officeart/2024/3/layout/verticalVisualTextBlock1"/>
    <dgm:cxn modelId="{31AEF83E-CC40-41FE-9E59-F321E40499D8}" type="presParOf" srcId="{F04964E3-0EEF-4EA8-B5F8-AE8C953ACEC9}" destId="{FA8780A2-9148-4EAE-8005-988B925F394C}" srcOrd="1" destOrd="0" presId="urn:microsoft.com/office/officeart/2024/3/layout/verticalVisualTextBlock1"/>
    <dgm:cxn modelId="{B357D83D-F482-4C9F-AF43-A48B76515461}" type="presParOf" srcId="{F04964E3-0EEF-4EA8-B5F8-AE8C953ACEC9}" destId="{EA809D46-E6FA-4F6B-8E70-CA14DC9D17C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A5E76-1AB8-40A4-AF90-CABF27B817E4}"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726848AB-84ED-42D5-972E-A1200C1D312F}">
      <dgm:prSet/>
      <dgm:spPr/>
      <dgm:t>
        <a:bodyPr/>
        <a:lstStyle/>
        <a:p>
          <a:pPr>
            <a:lnSpc>
              <a:spcPct val="100000"/>
            </a:lnSpc>
            <a:defRPr b="1"/>
          </a:pPr>
          <a:r>
            <a:rPr lang="en-US"/>
            <a:t>Adoption Journey Introduction</a:t>
          </a:r>
        </a:p>
      </dgm:t>
    </dgm:pt>
    <dgm:pt modelId="{E41289A8-B4D8-447A-BB88-5A6DE36C7561}" type="parTrans" cxnId="{58635CFF-8F40-4B6A-8FB3-D46C8FDE0906}">
      <dgm:prSet/>
      <dgm:spPr/>
      <dgm:t>
        <a:bodyPr/>
        <a:lstStyle/>
        <a:p>
          <a:endParaRPr lang="en-US"/>
        </a:p>
      </dgm:t>
    </dgm:pt>
    <dgm:pt modelId="{2614BBC2-1383-4CBA-A0F0-2C50C51D5747}" type="sibTrans" cxnId="{58635CFF-8F40-4B6A-8FB3-D46C8FDE0906}">
      <dgm:prSet/>
      <dgm:spPr/>
      <dgm:t>
        <a:bodyPr/>
        <a:lstStyle/>
        <a:p>
          <a:pPr>
            <a:lnSpc>
              <a:spcPct val="100000"/>
            </a:lnSpc>
            <a:defRPr b="1"/>
          </a:pPr>
          <a:endParaRPr lang="en-US"/>
        </a:p>
      </dgm:t>
    </dgm:pt>
    <dgm:pt modelId="{3589A34E-37E7-476F-9A3B-42ED47E7D82F}">
      <dgm:prSet/>
      <dgm:spPr/>
      <dgm:t>
        <a:bodyPr/>
        <a:lstStyle/>
        <a:p>
          <a:pPr>
            <a:lnSpc>
              <a:spcPct val="100000"/>
            </a:lnSpc>
          </a:pPr>
          <a:r>
            <a:rPr lang="en-US"/>
            <a:t>This story highlights how the child met their adoptive parents and key moments in the adoption process, emphasizing permanence.</a:t>
          </a:r>
        </a:p>
      </dgm:t>
    </dgm:pt>
    <dgm:pt modelId="{179BF267-D3A8-4B42-8C8D-C4E6C1561AEF}" type="parTrans" cxnId="{07AA12E5-EE08-4AEE-93DF-F411D4B5960F}">
      <dgm:prSet/>
      <dgm:spPr/>
      <dgm:t>
        <a:bodyPr/>
        <a:lstStyle/>
        <a:p>
          <a:endParaRPr lang="en-US"/>
        </a:p>
      </dgm:t>
    </dgm:pt>
    <dgm:pt modelId="{2680F973-FC78-4C74-90E4-C3FAD2DE684D}" type="sibTrans" cxnId="{07AA12E5-EE08-4AEE-93DF-F411D4B5960F}">
      <dgm:prSet/>
      <dgm:spPr/>
      <dgm:t>
        <a:bodyPr/>
        <a:lstStyle/>
        <a:p>
          <a:endParaRPr lang="en-US"/>
        </a:p>
      </dgm:t>
    </dgm:pt>
    <dgm:pt modelId="{145C6B86-D5FD-4A4B-B625-117C383D2F12}">
      <dgm:prSet/>
      <dgm:spPr/>
      <dgm:t>
        <a:bodyPr/>
        <a:lstStyle/>
        <a:p>
          <a:pPr>
            <a:lnSpc>
              <a:spcPct val="100000"/>
            </a:lnSpc>
            <a:defRPr b="1"/>
          </a:pPr>
          <a:r>
            <a:rPr lang="en-US"/>
            <a:t>Welcome-Home Celebration</a:t>
          </a:r>
        </a:p>
      </dgm:t>
    </dgm:pt>
    <dgm:pt modelId="{5E1C0DE9-F0EA-42B0-8410-B310B7E7EF9C}" type="parTrans" cxnId="{B34D5C80-55CD-4732-B48D-1E02EAAC2F78}">
      <dgm:prSet/>
      <dgm:spPr/>
      <dgm:t>
        <a:bodyPr/>
        <a:lstStyle/>
        <a:p>
          <a:endParaRPr lang="en-US"/>
        </a:p>
      </dgm:t>
    </dgm:pt>
    <dgm:pt modelId="{CA9D29DC-420A-4537-A417-A3F95AFD915C}" type="sibTrans" cxnId="{B34D5C80-55CD-4732-B48D-1E02EAAC2F78}">
      <dgm:prSet/>
      <dgm:spPr/>
      <dgm:t>
        <a:bodyPr/>
        <a:lstStyle/>
        <a:p>
          <a:pPr>
            <a:lnSpc>
              <a:spcPct val="100000"/>
            </a:lnSpc>
            <a:defRPr b="1"/>
          </a:pPr>
          <a:endParaRPr lang="en-US"/>
        </a:p>
      </dgm:t>
    </dgm:pt>
    <dgm:pt modelId="{16349A8A-9938-4F4E-A6AE-ABCEEA3A0EA1}">
      <dgm:prSet/>
      <dgm:spPr/>
      <dgm:t>
        <a:bodyPr/>
        <a:lstStyle/>
        <a:p>
          <a:pPr>
            <a:lnSpc>
              <a:spcPct val="100000"/>
            </a:lnSpc>
          </a:pPr>
          <a:r>
            <a:rPr lang="en-US"/>
            <a:t>The story includes a welcome-home event with balloons and cake, celebrating the new family bond and joy.</a:t>
          </a:r>
        </a:p>
      </dgm:t>
    </dgm:pt>
    <dgm:pt modelId="{19DF1231-C255-4AFE-900E-0DF52FF63C38}" type="parTrans" cxnId="{2E3B6CC4-ACF6-4630-9748-888F97CB6828}">
      <dgm:prSet/>
      <dgm:spPr/>
      <dgm:t>
        <a:bodyPr/>
        <a:lstStyle/>
        <a:p>
          <a:endParaRPr lang="en-US"/>
        </a:p>
      </dgm:t>
    </dgm:pt>
    <dgm:pt modelId="{934F1C7A-300A-4B5C-88BE-E39670418E21}" type="sibTrans" cxnId="{2E3B6CC4-ACF6-4630-9748-888F97CB6828}">
      <dgm:prSet/>
      <dgm:spPr/>
      <dgm:t>
        <a:bodyPr/>
        <a:lstStyle/>
        <a:p>
          <a:endParaRPr lang="en-US"/>
        </a:p>
      </dgm:t>
    </dgm:pt>
    <dgm:pt modelId="{019ACDB8-F146-4B77-90C8-67E0FB5C8D6A}">
      <dgm:prSet/>
      <dgm:spPr/>
      <dgm:t>
        <a:bodyPr/>
        <a:lstStyle/>
        <a:p>
          <a:pPr>
            <a:lnSpc>
              <a:spcPct val="100000"/>
            </a:lnSpc>
            <a:defRPr b="1"/>
          </a:pPr>
          <a:r>
            <a:rPr lang="en-US"/>
            <a:t>Use of Storytelling and Symbols</a:t>
          </a:r>
        </a:p>
      </dgm:t>
    </dgm:pt>
    <dgm:pt modelId="{7D8D7B8D-AB7D-400A-89C5-E5F0120214F8}" type="parTrans" cxnId="{B6009A94-015D-4C32-B71D-0CDD89D3107F}">
      <dgm:prSet/>
      <dgm:spPr/>
      <dgm:t>
        <a:bodyPr/>
        <a:lstStyle/>
        <a:p>
          <a:endParaRPr lang="en-US"/>
        </a:p>
      </dgm:t>
    </dgm:pt>
    <dgm:pt modelId="{18D03F1C-2726-407E-85ED-3EF4A2288ED2}" type="sibTrans" cxnId="{B6009A94-015D-4C32-B71D-0CDD89D3107F}">
      <dgm:prSet/>
      <dgm:spPr/>
      <dgm:t>
        <a:bodyPr/>
        <a:lstStyle/>
        <a:p>
          <a:endParaRPr lang="en-US"/>
        </a:p>
      </dgm:t>
    </dgm:pt>
    <dgm:pt modelId="{8BFA9696-5BF1-4788-B048-EC146B41496F}">
      <dgm:prSet/>
      <dgm:spPr/>
      <dgm:t>
        <a:bodyPr/>
        <a:lstStyle/>
        <a:p>
          <a:pPr>
            <a:lnSpc>
              <a:spcPct val="100000"/>
            </a:lnSpc>
          </a:pPr>
          <a:r>
            <a:rPr lang="en-US"/>
            <a:t>Social workers use storytelling, photos, and symbolic items to help children mark their adoption transition securely.</a:t>
          </a:r>
        </a:p>
      </dgm:t>
    </dgm:pt>
    <dgm:pt modelId="{222E2DD8-45BF-482A-835A-419A3D0F34B5}" type="parTrans" cxnId="{7A133866-C1A0-4274-8982-49CD84866A20}">
      <dgm:prSet/>
      <dgm:spPr/>
      <dgm:t>
        <a:bodyPr/>
        <a:lstStyle/>
        <a:p>
          <a:endParaRPr lang="en-US"/>
        </a:p>
      </dgm:t>
    </dgm:pt>
    <dgm:pt modelId="{97022BB2-CE2B-49FA-8A37-D5107C9D7A75}" type="sibTrans" cxnId="{7A133866-C1A0-4274-8982-49CD84866A20}">
      <dgm:prSet/>
      <dgm:spPr/>
      <dgm:t>
        <a:bodyPr/>
        <a:lstStyle/>
        <a:p>
          <a:endParaRPr lang="en-US"/>
        </a:p>
      </dgm:t>
    </dgm:pt>
    <dgm:pt modelId="{EC043FD4-DAB9-41A0-8D5E-DB9427C70A4C}" type="pres">
      <dgm:prSet presAssocID="{E7FA5E76-1AB8-40A4-AF90-CABF27B817E4}" presName="Root" presStyleCnt="0">
        <dgm:presLayoutVars>
          <dgm:dir/>
          <dgm:resizeHandles val="exact"/>
        </dgm:presLayoutVars>
      </dgm:prSet>
      <dgm:spPr/>
    </dgm:pt>
    <dgm:pt modelId="{A0701C9E-7DC8-465B-922D-B3DC3CD43294}" type="pres">
      <dgm:prSet presAssocID="{726848AB-84ED-42D5-972E-A1200C1D312F}" presName="Composite" presStyleCnt="0"/>
      <dgm:spPr/>
    </dgm:pt>
    <dgm:pt modelId="{77376C2C-503A-4115-B0F6-790C4B6C5B4E}" type="pres">
      <dgm:prSet presAssocID="{726848AB-84ED-42D5-972E-A1200C1D312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635" r="22609" b="-8"/>
          <a:stretch/>
        </a:blipFill>
      </dgm:spPr>
      <dgm:extLst>
        <a:ext uri="{E40237B7-FDA0-4F09-8148-C483321AD2D9}">
          <dgm14:cNvPr xmlns:dgm14="http://schemas.microsoft.com/office/drawing/2010/diagram" id="0" name="" descr="Mother and father are flooring with their children while grandparents are sitting on the sofa behind them and relaxing."/>
        </a:ext>
      </dgm:extLst>
    </dgm:pt>
    <dgm:pt modelId="{3CE700BB-082F-4CCD-8F16-9D76D69DFF82}" type="pres">
      <dgm:prSet presAssocID="{726848AB-84ED-42D5-972E-A1200C1D312F}" presName="Subtitle" presStyleLbl="revTx" presStyleIdx="0" presStyleCnt="6">
        <dgm:presLayoutVars>
          <dgm:chMax val="0"/>
          <dgm:bulletEnabled/>
        </dgm:presLayoutVars>
      </dgm:prSet>
      <dgm:spPr/>
    </dgm:pt>
    <dgm:pt modelId="{C9D16818-697A-4174-977B-D4FFFF521CA4}" type="pres">
      <dgm:prSet presAssocID="{726848AB-84ED-42D5-972E-A1200C1D312F}" presName="Description" presStyleLbl="revTx" presStyleIdx="1" presStyleCnt="6">
        <dgm:presLayoutVars>
          <dgm:bulletEnabled/>
        </dgm:presLayoutVars>
      </dgm:prSet>
      <dgm:spPr/>
    </dgm:pt>
    <dgm:pt modelId="{060A6DE0-D4C2-4F28-A5DA-1832598EE311}" type="pres">
      <dgm:prSet presAssocID="{2614BBC2-1383-4CBA-A0F0-2C50C51D5747}" presName="sibTrans" presStyleLbl="sibTrans2D1" presStyleIdx="0" presStyleCnt="0"/>
      <dgm:spPr/>
    </dgm:pt>
    <dgm:pt modelId="{693F603A-3E5F-4AAF-A8AE-EEC87120534F}" type="pres">
      <dgm:prSet presAssocID="{145C6B86-D5FD-4A4B-B625-117C383D2F12}" presName="Composite" presStyleCnt="0"/>
      <dgm:spPr/>
    </dgm:pt>
    <dgm:pt modelId="{FC0F5E25-8859-468C-91EE-AA5C6EBA66DD}" type="pres">
      <dgm:prSet presAssocID="{145C6B86-D5FD-4A4B-B625-117C383D2F1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8093" r="25152" b="-8"/>
          <a:stretch/>
        </a:blipFill>
      </dgm:spPr>
      <dgm:extLst>
        <a:ext uri="{E40237B7-FDA0-4F09-8148-C483321AD2D9}">
          <dgm14:cNvPr xmlns:dgm14="http://schemas.microsoft.com/office/drawing/2010/diagram" id="0" name="" descr="Boy celebrating birthday with family"/>
        </a:ext>
      </dgm:extLst>
    </dgm:pt>
    <dgm:pt modelId="{A6088572-78C3-4323-A5F5-F43DCA1245E5}" type="pres">
      <dgm:prSet presAssocID="{145C6B86-D5FD-4A4B-B625-117C383D2F12}" presName="Subtitle" presStyleLbl="revTx" presStyleIdx="2" presStyleCnt="6">
        <dgm:presLayoutVars>
          <dgm:chMax val="0"/>
          <dgm:bulletEnabled/>
        </dgm:presLayoutVars>
      </dgm:prSet>
      <dgm:spPr/>
    </dgm:pt>
    <dgm:pt modelId="{9C9C45EE-9EBC-4E3A-9D5F-1C5F909B6652}" type="pres">
      <dgm:prSet presAssocID="{145C6B86-D5FD-4A4B-B625-117C383D2F12}" presName="Description" presStyleLbl="revTx" presStyleIdx="3" presStyleCnt="6">
        <dgm:presLayoutVars>
          <dgm:bulletEnabled/>
        </dgm:presLayoutVars>
      </dgm:prSet>
      <dgm:spPr/>
    </dgm:pt>
    <dgm:pt modelId="{56A68D88-E34A-4AAC-B240-4D796E17811A}" type="pres">
      <dgm:prSet presAssocID="{CA9D29DC-420A-4537-A417-A3F95AFD915C}" presName="sibTrans" presStyleLbl="sibTrans2D1" presStyleIdx="0" presStyleCnt="0"/>
      <dgm:spPr/>
    </dgm:pt>
    <dgm:pt modelId="{B7409E45-9BA1-416C-8307-4BB69A9C829A}" type="pres">
      <dgm:prSet presAssocID="{019ACDB8-F146-4B77-90C8-67E0FB5C8D6A}" presName="Composite" presStyleCnt="0"/>
      <dgm:spPr/>
    </dgm:pt>
    <dgm:pt modelId="{3DF8904E-B190-4109-981A-EDA9C854FB9C}" type="pres">
      <dgm:prSet presAssocID="{019ACDB8-F146-4B77-90C8-67E0FB5C8D6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352" r="17893" b="-8"/>
          <a:stretch/>
        </a:blipFill>
      </dgm:spPr>
      <dgm:extLst>
        <a:ext uri="{E40237B7-FDA0-4F09-8148-C483321AD2D9}">
          <dgm14:cNvPr xmlns:dgm14="http://schemas.microsoft.com/office/drawing/2010/diagram" id="0" name="" descr="Instant camera, photographs and mobile phone on tablecloth. Pictures of couple enjoying their vacations during road trip. Technologies are kept on table during sunset.&quot;n"/>
        </a:ext>
      </dgm:extLst>
    </dgm:pt>
    <dgm:pt modelId="{71A5B3DB-D35C-42E3-B13E-CFEB8F1726DC}" type="pres">
      <dgm:prSet presAssocID="{019ACDB8-F146-4B77-90C8-67E0FB5C8D6A}" presName="Subtitle" presStyleLbl="revTx" presStyleIdx="4" presStyleCnt="6">
        <dgm:presLayoutVars>
          <dgm:chMax val="0"/>
          <dgm:bulletEnabled/>
        </dgm:presLayoutVars>
      </dgm:prSet>
      <dgm:spPr/>
    </dgm:pt>
    <dgm:pt modelId="{AFDA5F31-F7D4-428C-9A62-C5919F93B7E6}" type="pres">
      <dgm:prSet presAssocID="{019ACDB8-F146-4B77-90C8-67E0FB5C8D6A}" presName="Description" presStyleLbl="revTx" presStyleIdx="5" presStyleCnt="6">
        <dgm:presLayoutVars>
          <dgm:bulletEnabled/>
        </dgm:presLayoutVars>
      </dgm:prSet>
      <dgm:spPr/>
    </dgm:pt>
  </dgm:ptLst>
  <dgm:cxnLst>
    <dgm:cxn modelId="{CA69DF0F-D038-4497-93B9-44021EEB2301}" type="presOf" srcId="{16349A8A-9938-4F4E-A6AE-ABCEEA3A0EA1}" destId="{9C9C45EE-9EBC-4E3A-9D5F-1C5F909B6652}" srcOrd="0" destOrd="0" presId="urn:microsoft.com/office/officeart/2024/3/layout/verticalVisualTextBlock1"/>
    <dgm:cxn modelId="{0E69191A-5BAA-4BB2-984B-114868F74F70}" type="presOf" srcId="{2614BBC2-1383-4CBA-A0F0-2C50C51D5747}" destId="{060A6DE0-D4C2-4F28-A5DA-1832598EE311}" srcOrd="0" destOrd="0" presId="urn:microsoft.com/office/officeart/2024/3/layout/verticalVisualTextBlock1"/>
    <dgm:cxn modelId="{8A91EA31-E241-4E19-BFEA-70EF5E2FCB59}" type="presOf" srcId="{019ACDB8-F146-4B77-90C8-67E0FB5C8D6A}" destId="{71A5B3DB-D35C-42E3-B13E-CFEB8F1726DC}" srcOrd="0" destOrd="0" presId="urn:microsoft.com/office/officeart/2024/3/layout/verticalVisualTextBlock1"/>
    <dgm:cxn modelId="{D961743D-EE1E-43AB-BB12-A64170605668}" type="presOf" srcId="{726848AB-84ED-42D5-972E-A1200C1D312F}" destId="{3CE700BB-082F-4CCD-8F16-9D76D69DFF82}" srcOrd="0" destOrd="0" presId="urn:microsoft.com/office/officeart/2024/3/layout/verticalVisualTextBlock1"/>
    <dgm:cxn modelId="{7A133866-C1A0-4274-8982-49CD84866A20}" srcId="{019ACDB8-F146-4B77-90C8-67E0FB5C8D6A}" destId="{8BFA9696-5BF1-4788-B048-EC146B41496F}" srcOrd="0" destOrd="0" parTransId="{222E2DD8-45BF-482A-835A-419A3D0F34B5}" sibTransId="{97022BB2-CE2B-49FA-8A37-D5107C9D7A75}"/>
    <dgm:cxn modelId="{9174A968-5034-480A-BD3B-4A2CAAD08E81}" type="presOf" srcId="{CA9D29DC-420A-4537-A417-A3F95AFD915C}" destId="{56A68D88-E34A-4AAC-B240-4D796E17811A}" srcOrd="0" destOrd="0" presId="urn:microsoft.com/office/officeart/2024/3/layout/verticalVisualTextBlock1"/>
    <dgm:cxn modelId="{B34D5C80-55CD-4732-B48D-1E02EAAC2F78}" srcId="{E7FA5E76-1AB8-40A4-AF90-CABF27B817E4}" destId="{145C6B86-D5FD-4A4B-B625-117C383D2F12}" srcOrd="1" destOrd="0" parTransId="{5E1C0DE9-F0EA-42B0-8410-B310B7E7EF9C}" sibTransId="{CA9D29DC-420A-4537-A417-A3F95AFD915C}"/>
    <dgm:cxn modelId="{B6009A94-015D-4C32-B71D-0CDD89D3107F}" srcId="{E7FA5E76-1AB8-40A4-AF90-CABF27B817E4}" destId="{019ACDB8-F146-4B77-90C8-67E0FB5C8D6A}" srcOrd="2" destOrd="0" parTransId="{7D8D7B8D-AB7D-400A-89C5-E5F0120214F8}" sibTransId="{18D03F1C-2726-407E-85ED-3EF4A2288ED2}"/>
    <dgm:cxn modelId="{AED244AD-C94E-4F0D-BE56-551F3444FA52}" type="presOf" srcId="{145C6B86-D5FD-4A4B-B625-117C383D2F12}" destId="{A6088572-78C3-4323-A5F5-F43DCA1245E5}" srcOrd="0" destOrd="0" presId="urn:microsoft.com/office/officeart/2024/3/layout/verticalVisualTextBlock1"/>
    <dgm:cxn modelId="{B6D310AE-E3E5-4EC7-9DEA-0BFBCD6F53BE}" type="presOf" srcId="{8BFA9696-5BF1-4788-B048-EC146B41496F}" destId="{AFDA5F31-F7D4-428C-9A62-C5919F93B7E6}" srcOrd="0" destOrd="0" presId="urn:microsoft.com/office/officeart/2024/3/layout/verticalVisualTextBlock1"/>
    <dgm:cxn modelId="{2E3B6CC4-ACF6-4630-9748-888F97CB6828}" srcId="{145C6B86-D5FD-4A4B-B625-117C383D2F12}" destId="{16349A8A-9938-4F4E-A6AE-ABCEEA3A0EA1}" srcOrd="0" destOrd="0" parTransId="{19DF1231-C255-4AFE-900E-0DF52FF63C38}" sibTransId="{934F1C7A-300A-4B5C-88BE-E39670418E21}"/>
    <dgm:cxn modelId="{9C1352D1-A2A6-43F8-8524-7ACC709A7550}" type="presOf" srcId="{E7FA5E76-1AB8-40A4-AF90-CABF27B817E4}" destId="{EC043FD4-DAB9-41A0-8D5E-DB9427C70A4C}" srcOrd="0" destOrd="0" presId="urn:microsoft.com/office/officeart/2024/3/layout/verticalVisualTextBlock1"/>
    <dgm:cxn modelId="{F797A7E3-9BC9-48C4-97F5-F210A97AF55F}" type="presOf" srcId="{3589A34E-37E7-476F-9A3B-42ED47E7D82F}" destId="{C9D16818-697A-4174-977B-D4FFFF521CA4}" srcOrd="0" destOrd="0" presId="urn:microsoft.com/office/officeart/2024/3/layout/verticalVisualTextBlock1"/>
    <dgm:cxn modelId="{07AA12E5-EE08-4AEE-93DF-F411D4B5960F}" srcId="{726848AB-84ED-42D5-972E-A1200C1D312F}" destId="{3589A34E-37E7-476F-9A3B-42ED47E7D82F}" srcOrd="0" destOrd="0" parTransId="{179BF267-D3A8-4B42-8C8D-C4E6C1561AEF}" sibTransId="{2680F973-FC78-4C74-90E4-C3FAD2DE684D}"/>
    <dgm:cxn modelId="{58635CFF-8F40-4B6A-8FB3-D46C8FDE0906}" srcId="{E7FA5E76-1AB8-40A4-AF90-CABF27B817E4}" destId="{726848AB-84ED-42D5-972E-A1200C1D312F}" srcOrd="0" destOrd="0" parTransId="{E41289A8-B4D8-447A-BB88-5A6DE36C7561}" sibTransId="{2614BBC2-1383-4CBA-A0F0-2C50C51D5747}"/>
    <dgm:cxn modelId="{502ED6D1-1A02-473E-ADEA-F0F31CE9FED8}" type="presParOf" srcId="{EC043FD4-DAB9-41A0-8D5E-DB9427C70A4C}" destId="{A0701C9E-7DC8-465B-922D-B3DC3CD43294}" srcOrd="0" destOrd="0" presId="urn:microsoft.com/office/officeart/2024/3/layout/verticalVisualTextBlock1"/>
    <dgm:cxn modelId="{4CE0325E-C9BA-40B0-8303-7F14F6C1DDD9}" type="presParOf" srcId="{A0701C9E-7DC8-465B-922D-B3DC3CD43294}" destId="{77376C2C-503A-4115-B0F6-790C4B6C5B4E}" srcOrd="0" destOrd="0" presId="urn:microsoft.com/office/officeart/2024/3/layout/verticalVisualTextBlock1"/>
    <dgm:cxn modelId="{226D2DE4-B444-4D6E-9846-9421F7AAF6B6}" type="presParOf" srcId="{A0701C9E-7DC8-465B-922D-B3DC3CD43294}" destId="{3CE700BB-082F-4CCD-8F16-9D76D69DFF82}" srcOrd="1" destOrd="0" presId="urn:microsoft.com/office/officeart/2024/3/layout/verticalVisualTextBlock1"/>
    <dgm:cxn modelId="{450C0390-E0F6-44EE-B07A-1D914ED500B1}" type="presParOf" srcId="{A0701C9E-7DC8-465B-922D-B3DC3CD43294}" destId="{C9D16818-697A-4174-977B-D4FFFF521CA4}" srcOrd="2" destOrd="0" presId="urn:microsoft.com/office/officeart/2024/3/layout/verticalVisualTextBlock1"/>
    <dgm:cxn modelId="{7345EE06-38BF-49CA-8418-E8BF9A300DF7}" type="presParOf" srcId="{EC043FD4-DAB9-41A0-8D5E-DB9427C70A4C}" destId="{060A6DE0-D4C2-4F28-A5DA-1832598EE311}" srcOrd="1" destOrd="0" presId="urn:microsoft.com/office/officeart/2024/3/layout/verticalVisualTextBlock1"/>
    <dgm:cxn modelId="{B3DFCFB7-9188-4A4F-9CC7-DBCBDA9377B1}" type="presParOf" srcId="{EC043FD4-DAB9-41A0-8D5E-DB9427C70A4C}" destId="{693F603A-3E5F-4AAF-A8AE-EEC87120534F}" srcOrd="2" destOrd="0" presId="urn:microsoft.com/office/officeart/2024/3/layout/verticalVisualTextBlock1"/>
    <dgm:cxn modelId="{EB30D31A-E25E-4017-A4B4-2F72D9AA4557}" type="presParOf" srcId="{693F603A-3E5F-4AAF-A8AE-EEC87120534F}" destId="{FC0F5E25-8859-468C-91EE-AA5C6EBA66DD}" srcOrd="0" destOrd="0" presId="urn:microsoft.com/office/officeart/2024/3/layout/verticalVisualTextBlock1"/>
    <dgm:cxn modelId="{414F9D64-08C7-4C92-BA83-71E41D814ED2}" type="presParOf" srcId="{693F603A-3E5F-4AAF-A8AE-EEC87120534F}" destId="{A6088572-78C3-4323-A5F5-F43DCA1245E5}" srcOrd="1" destOrd="0" presId="urn:microsoft.com/office/officeart/2024/3/layout/verticalVisualTextBlock1"/>
    <dgm:cxn modelId="{66AFE260-117C-4B95-9075-FDAE8E7C9E67}" type="presParOf" srcId="{693F603A-3E5F-4AAF-A8AE-EEC87120534F}" destId="{9C9C45EE-9EBC-4E3A-9D5F-1C5F909B6652}" srcOrd="2" destOrd="0" presId="urn:microsoft.com/office/officeart/2024/3/layout/verticalVisualTextBlock1"/>
    <dgm:cxn modelId="{277628B1-ECC0-4D39-8C1E-65FA76682D7D}" type="presParOf" srcId="{EC043FD4-DAB9-41A0-8D5E-DB9427C70A4C}" destId="{56A68D88-E34A-4AAC-B240-4D796E17811A}" srcOrd="3" destOrd="0" presId="urn:microsoft.com/office/officeart/2024/3/layout/verticalVisualTextBlock1"/>
    <dgm:cxn modelId="{D2CD0818-588B-4B11-BB2B-A3EABB270F82}" type="presParOf" srcId="{EC043FD4-DAB9-41A0-8D5E-DB9427C70A4C}" destId="{B7409E45-9BA1-416C-8307-4BB69A9C829A}" srcOrd="4" destOrd="0" presId="urn:microsoft.com/office/officeart/2024/3/layout/verticalVisualTextBlock1"/>
    <dgm:cxn modelId="{BC3CD8EC-5397-47C0-9FDE-6FE34A88B403}" type="presParOf" srcId="{B7409E45-9BA1-416C-8307-4BB69A9C829A}" destId="{3DF8904E-B190-4109-981A-EDA9C854FB9C}" srcOrd="0" destOrd="0" presId="urn:microsoft.com/office/officeart/2024/3/layout/verticalVisualTextBlock1"/>
    <dgm:cxn modelId="{C595CC47-6F42-4159-887F-FE44C99854D9}" type="presParOf" srcId="{B7409E45-9BA1-416C-8307-4BB69A9C829A}" destId="{71A5B3DB-D35C-42E3-B13E-CFEB8F1726DC}" srcOrd="1" destOrd="0" presId="urn:microsoft.com/office/officeart/2024/3/layout/verticalVisualTextBlock1"/>
    <dgm:cxn modelId="{3434581C-0B10-4119-A205-DCCF2B5DA726}" type="presParOf" srcId="{B7409E45-9BA1-416C-8307-4BB69A9C829A}" destId="{AFDA5F31-F7D4-428C-9A62-C5919F93B7E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3570C-001D-4C35-90E1-46ADD1AE3B68}"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E60E1F3E-3B1F-44C9-9AC1-DF8B50A8A523}">
      <dgm:prSet/>
      <dgm:spPr/>
      <dgm:t>
        <a:bodyPr/>
        <a:lstStyle/>
        <a:p>
          <a:pPr>
            <a:lnSpc>
              <a:spcPct val="100000"/>
            </a:lnSpc>
            <a:defRPr b="1"/>
          </a:pPr>
          <a:r>
            <a:rPr lang="en-US"/>
            <a:t>Expressing Emotions</a:t>
          </a:r>
        </a:p>
      </dgm:t>
    </dgm:pt>
    <dgm:pt modelId="{919F6CDB-51FC-4EC9-A28B-922D6C1F2BC8}" type="parTrans" cxnId="{2784CA20-9BF0-4EED-8F32-E8EE68CF5F48}">
      <dgm:prSet/>
      <dgm:spPr/>
      <dgm:t>
        <a:bodyPr/>
        <a:lstStyle/>
        <a:p>
          <a:endParaRPr lang="en-US"/>
        </a:p>
      </dgm:t>
    </dgm:pt>
    <dgm:pt modelId="{08BA2CEC-5DE5-46EF-A788-849F70DA521E}" type="sibTrans" cxnId="{2784CA20-9BF0-4EED-8F32-E8EE68CF5F48}">
      <dgm:prSet/>
      <dgm:spPr/>
      <dgm:t>
        <a:bodyPr/>
        <a:lstStyle/>
        <a:p>
          <a:pPr>
            <a:lnSpc>
              <a:spcPct val="100000"/>
            </a:lnSpc>
            <a:defRPr b="1"/>
          </a:pPr>
          <a:endParaRPr lang="en-US"/>
        </a:p>
      </dgm:t>
    </dgm:pt>
    <dgm:pt modelId="{92657066-AAF7-4A24-B1E4-3D8D5E99FF5A}">
      <dgm:prSet/>
      <dgm:spPr/>
      <dgm:t>
        <a:bodyPr/>
        <a:lstStyle/>
        <a:p>
          <a:pPr>
            <a:lnSpc>
              <a:spcPct val="100000"/>
            </a:lnSpc>
          </a:pPr>
          <a:r>
            <a:rPr lang="en-US"/>
            <a:t>Children use feeling faces and drawings to communicate their emotional experiences effectively.</a:t>
          </a:r>
        </a:p>
      </dgm:t>
    </dgm:pt>
    <dgm:pt modelId="{DB9B2A2E-8582-4920-B6F4-D2CE27ECB034}" type="parTrans" cxnId="{951CD791-2AB0-43F8-BF45-1FC330261B6E}">
      <dgm:prSet/>
      <dgm:spPr/>
      <dgm:t>
        <a:bodyPr/>
        <a:lstStyle/>
        <a:p>
          <a:endParaRPr lang="en-US"/>
        </a:p>
      </dgm:t>
    </dgm:pt>
    <dgm:pt modelId="{43485943-31D9-4D36-BC7B-65E1BDEC76A4}" type="sibTrans" cxnId="{951CD791-2AB0-43F8-BF45-1FC330261B6E}">
      <dgm:prSet/>
      <dgm:spPr/>
      <dgm:t>
        <a:bodyPr/>
        <a:lstStyle/>
        <a:p>
          <a:endParaRPr lang="en-US"/>
        </a:p>
      </dgm:t>
    </dgm:pt>
    <dgm:pt modelId="{C821815A-D16C-4CCD-B656-E77B9434D0CB}">
      <dgm:prSet/>
      <dgm:spPr/>
      <dgm:t>
        <a:bodyPr/>
        <a:lstStyle/>
        <a:p>
          <a:pPr>
            <a:lnSpc>
              <a:spcPct val="100000"/>
            </a:lnSpc>
            <a:defRPr b="1"/>
          </a:pPr>
          <a:r>
            <a:rPr lang="en-US"/>
            <a:t>Emotional Literacy Support</a:t>
          </a:r>
        </a:p>
      </dgm:t>
    </dgm:pt>
    <dgm:pt modelId="{EC83928B-24A2-40A2-ABE1-744298B65068}" type="parTrans" cxnId="{A5D97E85-6422-48C4-9B71-C679A606BCA3}">
      <dgm:prSet/>
      <dgm:spPr/>
      <dgm:t>
        <a:bodyPr/>
        <a:lstStyle/>
        <a:p>
          <a:endParaRPr lang="en-US"/>
        </a:p>
      </dgm:t>
    </dgm:pt>
    <dgm:pt modelId="{22C8DBB3-EBB0-4124-9F11-5218696CB0B1}" type="sibTrans" cxnId="{A5D97E85-6422-48C4-9B71-C679A606BCA3}">
      <dgm:prSet/>
      <dgm:spPr/>
      <dgm:t>
        <a:bodyPr/>
        <a:lstStyle/>
        <a:p>
          <a:pPr>
            <a:lnSpc>
              <a:spcPct val="100000"/>
            </a:lnSpc>
            <a:defRPr b="1"/>
          </a:pPr>
          <a:endParaRPr lang="en-US"/>
        </a:p>
      </dgm:t>
    </dgm:pt>
    <dgm:pt modelId="{130339FE-4FE8-45C3-BD79-D2033A38D39D}">
      <dgm:prSet/>
      <dgm:spPr/>
      <dgm:t>
        <a:bodyPr/>
        <a:lstStyle/>
        <a:p>
          <a:pPr>
            <a:lnSpc>
              <a:spcPct val="100000"/>
            </a:lnSpc>
          </a:pPr>
          <a:r>
            <a:rPr lang="en-US"/>
            <a:t>Guided conversations support emotional literacy and build resilience in children.</a:t>
          </a:r>
        </a:p>
      </dgm:t>
    </dgm:pt>
    <dgm:pt modelId="{013EFD0D-307C-4F19-8D19-696A5D4C81AC}" type="parTrans" cxnId="{4AB52397-A2E4-4CD9-8F43-D87BD032A62E}">
      <dgm:prSet/>
      <dgm:spPr/>
      <dgm:t>
        <a:bodyPr/>
        <a:lstStyle/>
        <a:p>
          <a:endParaRPr lang="en-US"/>
        </a:p>
      </dgm:t>
    </dgm:pt>
    <dgm:pt modelId="{9ADD9E1F-A1AC-458B-A1BB-1618725F11CA}" type="sibTrans" cxnId="{4AB52397-A2E4-4CD9-8F43-D87BD032A62E}">
      <dgm:prSet/>
      <dgm:spPr/>
      <dgm:t>
        <a:bodyPr/>
        <a:lstStyle/>
        <a:p>
          <a:endParaRPr lang="en-US"/>
        </a:p>
      </dgm:t>
    </dgm:pt>
    <dgm:pt modelId="{3A5415A1-662E-4957-B07D-1FBAB2C5CEE0}">
      <dgm:prSet/>
      <dgm:spPr/>
      <dgm:t>
        <a:bodyPr/>
        <a:lstStyle/>
        <a:p>
          <a:pPr>
            <a:lnSpc>
              <a:spcPct val="100000"/>
            </a:lnSpc>
            <a:defRPr b="1"/>
          </a:pPr>
          <a:r>
            <a:rPr lang="en-US"/>
            <a:t>Tools for Facilitation</a:t>
          </a:r>
        </a:p>
      </dgm:t>
    </dgm:pt>
    <dgm:pt modelId="{2CE1830C-1EAA-4CBF-BAE5-7BD55E12DA01}" type="parTrans" cxnId="{B54ED989-04D6-4A00-B22F-3FBF19C02BE4}">
      <dgm:prSet/>
      <dgm:spPr/>
      <dgm:t>
        <a:bodyPr/>
        <a:lstStyle/>
        <a:p>
          <a:endParaRPr lang="en-US"/>
        </a:p>
      </dgm:t>
    </dgm:pt>
    <dgm:pt modelId="{A6E03225-392D-4BB4-A4FA-2C03BD6E4851}" type="sibTrans" cxnId="{B54ED989-04D6-4A00-B22F-3FBF19C02BE4}">
      <dgm:prSet/>
      <dgm:spPr/>
      <dgm:t>
        <a:bodyPr/>
        <a:lstStyle/>
        <a:p>
          <a:endParaRPr lang="en-US"/>
        </a:p>
      </dgm:t>
    </dgm:pt>
    <dgm:pt modelId="{E864C5EC-9784-41E5-AB95-14AC9F3D8A22}">
      <dgm:prSet/>
      <dgm:spPr/>
      <dgm:t>
        <a:bodyPr/>
        <a:lstStyle/>
        <a:p>
          <a:pPr>
            <a:lnSpc>
              <a:spcPct val="100000"/>
            </a:lnSpc>
          </a:pPr>
          <a:r>
            <a:rPr lang="en-US"/>
            <a:t>Social workers use tools like emotion cards, glitter jars, and storytelling to aid emotional expression.</a:t>
          </a:r>
        </a:p>
      </dgm:t>
    </dgm:pt>
    <dgm:pt modelId="{33E20C9D-7380-44AC-A4F4-F1F4D0F1AD6F}" type="parTrans" cxnId="{1ECE3FD6-7734-495A-9D97-BCC70B83B5F3}">
      <dgm:prSet/>
      <dgm:spPr/>
      <dgm:t>
        <a:bodyPr/>
        <a:lstStyle/>
        <a:p>
          <a:endParaRPr lang="en-US"/>
        </a:p>
      </dgm:t>
    </dgm:pt>
    <dgm:pt modelId="{1A58A8D6-FDD9-44BA-9668-1E8ABDD65394}" type="sibTrans" cxnId="{1ECE3FD6-7734-495A-9D97-BCC70B83B5F3}">
      <dgm:prSet/>
      <dgm:spPr/>
      <dgm:t>
        <a:bodyPr/>
        <a:lstStyle/>
        <a:p>
          <a:endParaRPr lang="en-US"/>
        </a:p>
      </dgm:t>
    </dgm:pt>
    <dgm:pt modelId="{01577868-AD63-41A1-882E-B9A7DA460290}" type="pres">
      <dgm:prSet presAssocID="{8EC3570C-001D-4C35-90E1-46ADD1AE3B68}" presName="Root" presStyleCnt="0">
        <dgm:presLayoutVars>
          <dgm:dir/>
          <dgm:resizeHandles val="exact"/>
        </dgm:presLayoutVars>
      </dgm:prSet>
      <dgm:spPr/>
    </dgm:pt>
    <dgm:pt modelId="{FB5EDEB4-1E4C-4A64-A789-774503C4CBC4}" type="pres">
      <dgm:prSet presAssocID="{E60E1F3E-3B1F-44C9-9AC1-DF8B50A8A523}" presName="Composite" presStyleCnt="0"/>
      <dgm:spPr/>
    </dgm:pt>
    <dgm:pt modelId="{50C1632C-67D6-49EE-B483-216907818886}" type="pres">
      <dgm:prSet presAssocID="{E60E1F3E-3B1F-44C9-9AC1-DF8B50A8A52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439" r="21806" b="-8"/>
          <a:stretch/>
        </a:blipFill>
      </dgm:spPr>
      <dgm:extLst>
        <a:ext uri="{E40237B7-FDA0-4F09-8148-C483321AD2D9}">
          <dgm14:cNvPr xmlns:dgm14="http://schemas.microsoft.com/office/drawing/2010/diagram" id="0" name="" descr="emotions"/>
        </a:ext>
      </dgm:extLst>
    </dgm:pt>
    <dgm:pt modelId="{182EF7F7-BD2F-4FEA-82C1-A8A41B674DD0}" type="pres">
      <dgm:prSet presAssocID="{E60E1F3E-3B1F-44C9-9AC1-DF8B50A8A523}" presName="Subtitle" presStyleLbl="revTx" presStyleIdx="0" presStyleCnt="6">
        <dgm:presLayoutVars>
          <dgm:chMax val="0"/>
          <dgm:bulletEnabled/>
        </dgm:presLayoutVars>
      </dgm:prSet>
      <dgm:spPr/>
    </dgm:pt>
    <dgm:pt modelId="{3BFB4072-EA06-490C-A308-7F81BB969348}" type="pres">
      <dgm:prSet presAssocID="{E60E1F3E-3B1F-44C9-9AC1-DF8B50A8A523}" presName="Description" presStyleLbl="revTx" presStyleIdx="1" presStyleCnt="6">
        <dgm:presLayoutVars>
          <dgm:bulletEnabled/>
        </dgm:presLayoutVars>
      </dgm:prSet>
      <dgm:spPr/>
    </dgm:pt>
    <dgm:pt modelId="{8C128A6C-F6DF-4B5C-ACF1-00757FE8C578}" type="pres">
      <dgm:prSet presAssocID="{08BA2CEC-5DE5-46EF-A788-849F70DA521E}" presName="sibTrans" presStyleLbl="sibTrans2D1" presStyleIdx="0" presStyleCnt="0"/>
      <dgm:spPr/>
    </dgm:pt>
    <dgm:pt modelId="{0134795F-FF4E-4211-8317-9A9723E9AFD8}" type="pres">
      <dgm:prSet presAssocID="{C821815A-D16C-4CCD-B656-E77B9434D0CB}" presName="Composite" presStyleCnt="0"/>
      <dgm:spPr/>
    </dgm:pt>
    <dgm:pt modelId="{31B48BDB-03C9-4442-8941-95D440B56688}" type="pres">
      <dgm:prSet presAssocID="{C821815A-D16C-4CCD-B656-E77B9434D0C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2999" r="6" b="7"/>
          <a:stretch/>
        </a:blipFill>
      </dgm:spPr>
      <dgm:extLst>
        <a:ext uri="{E40237B7-FDA0-4F09-8148-C483321AD2D9}">
          <dgm14:cNvPr xmlns:dgm14="http://schemas.microsoft.com/office/drawing/2010/diagram" id="0" name="" descr="Close-up of young couple arguing.  Isolated on white background."/>
        </a:ext>
      </dgm:extLst>
    </dgm:pt>
    <dgm:pt modelId="{135FA976-17D9-4057-927C-254A80C42309}" type="pres">
      <dgm:prSet presAssocID="{C821815A-D16C-4CCD-B656-E77B9434D0CB}" presName="Subtitle" presStyleLbl="revTx" presStyleIdx="2" presStyleCnt="6">
        <dgm:presLayoutVars>
          <dgm:chMax val="0"/>
          <dgm:bulletEnabled/>
        </dgm:presLayoutVars>
      </dgm:prSet>
      <dgm:spPr/>
    </dgm:pt>
    <dgm:pt modelId="{A646DD21-A322-481C-BD5D-EE24137ADAB8}" type="pres">
      <dgm:prSet presAssocID="{C821815A-D16C-4CCD-B656-E77B9434D0CB}" presName="Description" presStyleLbl="revTx" presStyleIdx="3" presStyleCnt="6">
        <dgm:presLayoutVars>
          <dgm:bulletEnabled/>
        </dgm:presLayoutVars>
      </dgm:prSet>
      <dgm:spPr/>
    </dgm:pt>
    <dgm:pt modelId="{471F0688-B717-4D00-9F83-D963CF2985BC}" type="pres">
      <dgm:prSet presAssocID="{22C8DBB3-EBB0-4124-9F11-5218696CB0B1}" presName="sibTrans" presStyleLbl="sibTrans2D1" presStyleIdx="0" presStyleCnt="0"/>
      <dgm:spPr/>
    </dgm:pt>
    <dgm:pt modelId="{0AB1AF24-B5C8-430F-94E2-0A1D6C730AE5}" type="pres">
      <dgm:prSet presAssocID="{3A5415A1-662E-4957-B07D-1FBAB2C5CEE0}" presName="Composite" presStyleCnt="0"/>
      <dgm:spPr/>
    </dgm:pt>
    <dgm:pt modelId="{742F4264-71B9-4CB9-B9AC-571AF57952E0}" type="pres">
      <dgm:prSet presAssocID="{3A5415A1-662E-4957-B07D-1FBAB2C5CEE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8847" r="24398" b="-8"/>
          <a:stretch/>
        </a:blipFill>
      </dgm:spPr>
      <dgm:extLst>
        <a:ext uri="{E40237B7-FDA0-4F09-8148-C483321AD2D9}">
          <dgm14:cNvPr xmlns:dgm14="http://schemas.microsoft.com/office/drawing/2010/diagram" id="0" name="" descr="Paper cut-out of hears and letters"/>
        </a:ext>
      </dgm:extLst>
    </dgm:pt>
    <dgm:pt modelId="{63D742B7-DEE2-4F19-A629-782069588E19}" type="pres">
      <dgm:prSet presAssocID="{3A5415A1-662E-4957-B07D-1FBAB2C5CEE0}" presName="Subtitle" presStyleLbl="revTx" presStyleIdx="4" presStyleCnt="6">
        <dgm:presLayoutVars>
          <dgm:chMax val="0"/>
          <dgm:bulletEnabled/>
        </dgm:presLayoutVars>
      </dgm:prSet>
      <dgm:spPr/>
    </dgm:pt>
    <dgm:pt modelId="{2B9351CE-8E35-472D-B4E8-0AFE9DBE775E}" type="pres">
      <dgm:prSet presAssocID="{3A5415A1-662E-4957-B07D-1FBAB2C5CEE0}" presName="Description" presStyleLbl="revTx" presStyleIdx="5" presStyleCnt="6">
        <dgm:presLayoutVars>
          <dgm:bulletEnabled/>
        </dgm:presLayoutVars>
      </dgm:prSet>
      <dgm:spPr/>
    </dgm:pt>
  </dgm:ptLst>
  <dgm:cxnLst>
    <dgm:cxn modelId="{9C6C430F-0593-4C4C-BA6B-BA1B24AF7A5E}" type="presOf" srcId="{E864C5EC-9784-41E5-AB95-14AC9F3D8A22}" destId="{2B9351CE-8E35-472D-B4E8-0AFE9DBE775E}" srcOrd="0" destOrd="0" presId="urn:microsoft.com/office/officeart/2024/3/layout/verticalVisualTextBlock1"/>
    <dgm:cxn modelId="{2784CA20-9BF0-4EED-8F32-E8EE68CF5F48}" srcId="{8EC3570C-001D-4C35-90E1-46ADD1AE3B68}" destId="{E60E1F3E-3B1F-44C9-9AC1-DF8B50A8A523}" srcOrd="0" destOrd="0" parTransId="{919F6CDB-51FC-4EC9-A28B-922D6C1F2BC8}" sibTransId="{08BA2CEC-5DE5-46EF-A788-849F70DA521E}"/>
    <dgm:cxn modelId="{94800F37-C20B-48C4-AE6C-8811CD2BBC6C}" type="presOf" srcId="{22C8DBB3-EBB0-4124-9F11-5218696CB0B1}" destId="{471F0688-B717-4D00-9F83-D963CF2985BC}" srcOrd="0" destOrd="0" presId="urn:microsoft.com/office/officeart/2024/3/layout/verticalVisualTextBlock1"/>
    <dgm:cxn modelId="{7E8C9275-A3CC-4861-B5B0-91009248A1DE}" type="presOf" srcId="{08BA2CEC-5DE5-46EF-A788-849F70DA521E}" destId="{8C128A6C-F6DF-4B5C-ACF1-00757FE8C578}" srcOrd="0" destOrd="0" presId="urn:microsoft.com/office/officeart/2024/3/layout/verticalVisualTextBlock1"/>
    <dgm:cxn modelId="{9BBB6476-5BD6-4220-928A-59BFA0657DB8}" type="presOf" srcId="{3A5415A1-662E-4957-B07D-1FBAB2C5CEE0}" destId="{63D742B7-DEE2-4F19-A629-782069588E19}" srcOrd="0" destOrd="0" presId="urn:microsoft.com/office/officeart/2024/3/layout/verticalVisualTextBlock1"/>
    <dgm:cxn modelId="{9168B97B-FDC2-4DEE-AEB7-EF57E3BC1A10}" type="presOf" srcId="{130339FE-4FE8-45C3-BD79-D2033A38D39D}" destId="{A646DD21-A322-481C-BD5D-EE24137ADAB8}" srcOrd="0" destOrd="0" presId="urn:microsoft.com/office/officeart/2024/3/layout/verticalVisualTextBlock1"/>
    <dgm:cxn modelId="{88A42D82-E2FD-4662-ABDC-C5F9F3409298}" type="presOf" srcId="{C821815A-D16C-4CCD-B656-E77B9434D0CB}" destId="{135FA976-17D9-4057-927C-254A80C42309}" srcOrd="0" destOrd="0" presId="urn:microsoft.com/office/officeart/2024/3/layout/verticalVisualTextBlock1"/>
    <dgm:cxn modelId="{A5D97E85-6422-48C4-9B71-C679A606BCA3}" srcId="{8EC3570C-001D-4C35-90E1-46ADD1AE3B68}" destId="{C821815A-D16C-4CCD-B656-E77B9434D0CB}" srcOrd="1" destOrd="0" parTransId="{EC83928B-24A2-40A2-ABE1-744298B65068}" sibTransId="{22C8DBB3-EBB0-4124-9F11-5218696CB0B1}"/>
    <dgm:cxn modelId="{B54ED989-04D6-4A00-B22F-3FBF19C02BE4}" srcId="{8EC3570C-001D-4C35-90E1-46ADD1AE3B68}" destId="{3A5415A1-662E-4957-B07D-1FBAB2C5CEE0}" srcOrd="2" destOrd="0" parTransId="{2CE1830C-1EAA-4CBF-BAE5-7BD55E12DA01}" sibTransId="{A6E03225-392D-4BB4-A4FA-2C03BD6E4851}"/>
    <dgm:cxn modelId="{951CD791-2AB0-43F8-BF45-1FC330261B6E}" srcId="{E60E1F3E-3B1F-44C9-9AC1-DF8B50A8A523}" destId="{92657066-AAF7-4A24-B1E4-3D8D5E99FF5A}" srcOrd="0" destOrd="0" parTransId="{DB9B2A2E-8582-4920-B6F4-D2CE27ECB034}" sibTransId="{43485943-31D9-4D36-BC7B-65E1BDEC76A4}"/>
    <dgm:cxn modelId="{4AB52397-A2E4-4CD9-8F43-D87BD032A62E}" srcId="{C821815A-D16C-4CCD-B656-E77B9434D0CB}" destId="{130339FE-4FE8-45C3-BD79-D2033A38D39D}" srcOrd="0" destOrd="0" parTransId="{013EFD0D-307C-4F19-8D19-696A5D4C81AC}" sibTransId="{9ADD9E1F-A1AC-458B-A1BB-1618725F11CA}"/>
    <dgm:cxn modelId="{1ECE3FD6-7734-495A-9D97-BCC70B83B5F3}" srcId="{3A5415A1-662E-4957-B07D-1FBAB2C5CEE0}" destId="{E864C5EC-9784-41E5-AB95-14AC9F3D8A22}" srcOrd="0" destOrd="0" parTransId="{33E20C9D-7380-44AC-A4F4-F1F4D0F1AD6F}" sibTransId="{1A58A8D6-FDD9-44BA-9668-1E8ABDD65394}"/>
    <dgm:cxn modelId="{244CCBED-394A-492B-8925-2FAB3B6475C8}" type="presOf" srcId="{8EC3570C-001D-4C35-90E1-46ADD1AE3B68}" destId="{01577868-AD63-41A1-882E-B9A7DA460290}" srcOrd="0" destOrd="0" presId="urn:microsoft.com/office/officeart/2024/3/layout/verticalVisualTextBlock1"/>
    <dgm:cxn modelId="{7D5193F4-5D1D-4487-B95D-874F3338ECFF}" type="presOf" srcId="{E60E1F3E-3B1F-44C9-9AC1-DF8B50A8A523}" destId="{182EF7F7-BD2F-4FEA-82C1-A8A41B674DD0}" srcOrd="0" destOrd="0" presId="urn:microsoft.com/office/officeart/2024/3/layout/verticalVisualTextBlock1"/>
    <dgm:cxn modelId="{9CA72DF6-5D39-42C0-A901-0E4159DE3319}" type="presOf" srcId="{92657066-AAF7-4A24-B1E4-3D8D5E99FF5A}" destId="{3BFB4072-EA06-490C-A308-7F81BB969348}" srcOrd="0" destOrd="0" presId="urn:microsoft.com/office/officeart/2024/3/layout/verticalVisualTextBlock1"/>
    <dgm:cxn modelId="{B204AF12-27E2-47A4-9676-07689E0F6D8B}" type="presParOf" srcId="{01577868-AD63-41A1-882E-B9A7DA460290}" destId="{FB5EDEB4-1E4C-4A64-A789-774503C4CBC4}" srcOrd="0" destOrd="0" presId="urn:microsoft.com/office/officeart/2024/3/layout/verticalVisualTextBlock1"/>
    <dgm:cxn modelId="{00375717-3150-47C4-845E-639F39C23A15}" type="presParOf" srcId="{FB5EDEB4-1E4C-4A64-A789-774503C4CBC4}" destId="{50C1632C-67D6-49EE-B483-216907818886}" srcOrd="0" destOrd="0" presId="urn:microsoft.com/office/officeart/2024/3/layout/verticalVisualTextBlock1"/>
    <dgm:cxn modelId="{EACBEAD7-97AD-4396-851B-1C65EC6852F4}" type="presParOf" srcId="{FB5EDEB4-1E4C-4A64-A789-774503C4CBC4}" destId="{182EF7F7-BD2F-4FEA-82C1-A8A41B674DD0}" srcOrd="1" destOrd="0" presId="urn:microsoft.com/office/officeart/2024/3/layout/verticalVisualTextBlock1"/>
    <dgm:cxn modelId="{2406B78E-2D96-4A6E-8BDC-D9F0E581C008}" type="presParOf" srcId="{FB5EDEB4-1E4C-4A64-A789-774503C4CBC4}" destId="{3BFB4072-EA06-490C-A308-7F81BB969348}" srcOrd="2" destOrd="0" presId="urn:microsoft.com/office/officeart/2024/3/layout/verticalVisualTextBlock1"/>
    <dgm:cxn modelId="{0392E8A7-BD3C-4551-B7AC-04F0ECD87305}" type="presParOf" srcId="{01577868-AD63-41A1-882E-B9A7DA460290}" destId="{8C128A6C-F6DF-4B5C-ACF1-00757FE8C578}" srcOrd="1" destOrd="0" presId="urn:microsoft.com/office/officeart/2024/3/layout/verticalVisualTextBlock1"/>
    <dgm:cxn modelId="{68587EBE-15AA-4683-95CE-789FEE335E91}" type="presParOf" srcId="{01577868-AD63-41A1-882E-B9A7DA460290}" destId="{0134795F-FF4E-4211-8317-9A9723E9AFD8}" srcOrd="2" destOrd="0" presId="urn:microsoft.com/office/officeart/2024/3/layout/verticalVisualTextBlock1"/>
    <dgm:cxn modelId="{2DE6F1DE-07E4-4A36-89C0-DEF37CC6169E}" type="presParOf" srcId="{0134795F-FF4E-4211-8317-9A9723E9AFD8}" destId="{31B48BDB-03C9-4442-8941-95D440B56688}" srcOrd="0" destOrd="0" presId="urn:microsoft.com/office/officeart/2024/3/layout/verticalVisualTextBlock1"/>
    <dgm:cxn modelId="{CB95E291-F79F-43A6-9413-7B0314D3559E}" type="presParOf" srcId="{0134795F-FF4E-4211-8317-9A9723E9AFD8}" destId="{135FA976-17D9-4057-927C-254A80C42309}" srcOrd="1" destOrd="0" presId="urn:microsoft.com/office/officeart/2024/3/layout/verticalVisualTextBlock1"/>
    <dgm:cxn modelId="{89000497-B928-486E-B104-9441AE6D9D0F}" type="presParOf" srcId="{0134795F-FF4E-4211-8317-9A9723E9AFD8}" destId="{A646DD21-A322-481C-BD5D-EE24137ADAB8}" srcOrd="2" destOrd="0" presId="urn:microsoft.com/office/officeart/2024/3/layout/verticalVisualTextBlock1"/>
    <dgm:cxn modelId="{C09713E1-576B-4D1A-A3FB-617CF417B744}" type="presParOf" srcId="{01577868-AD63-41A1-882E-B9A7DA460290}" destId="{471F0688-B717-4D00-9F83-D963CF2985BC}" srcOrd="3" destOrd="0" presId="urn:microsoft.com/office/officeart/2024/3/layout/verticalVisualTextBlock1"/>
    <dgm:cxn modelId="{C45AF34C-31E5-458C-9958-54ACA3652623}" type="presParOf" srcId="{01577868-AD63-41A1-882E-B9A7DA460290}" destId="{0AB1AF24-B5C8-430F-94E2-0A1D6C730AE5}" srcOrd="4" destOrd="0" presId="urn:microsoft.com/office/officeart/2024/3/layout/verticalVisualTextBlock1"/>
    <dgm:cxn modelId="{278290D5-D67A-4432-A545-2DA391273B0B}" type="presParOf" srcId="{0AB1AF24-B5C8-430F-94E2-0A1D6C730AE5}" destId="{742F4264-71B9-4CB9-B9AC-571AF57952E0}" srcOrd="0" destOrd="0" presId="urn:microsoft.com/office/officeart/2024/3/layout/verticalVisualTextBlock1"/>
    <dgm:cxn modelId="{0BEE43E9-2D7D-4C08-A98A-FBE536E304E1}" type="presParOf" srcId="{0AB1AF24-B5C8-430F-94E2-0A1D6C730AE5}" destId="{63D742B7-DEE2-4F19-A629-782069588E19}" srcOrd="1" destOrd="0" presId="urn:microsoft.com/office/officeart/2024/3/layout/verticalVisualTextBlock1"/>
    <dgm:cxn modelId="{DB38D485-568F-4958-B582-568E51B5FA1D}" type="presParOf" srcId="{0AB1AF24-B5C8-430F-94E2-0A1D6C730AE5}" destId="{2B9351CE-8E35-472D-B4E8-0AFE9DBE775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CFC66-D56B-466E-83B1-257C77D16D8D}">
      <dsp:nvSpPr>
        <dsp:cNvPr id="0" name=""/>
        <dsp:cNvSpPr/>
      </dsp:nvSpPr>
      <dsp:spPr>
        <a:xfrm>
          <a:off x="0" y="0"/>
          <a:ext cx="1562338" cy="15623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1502" r="11743" b="-8"/>
          <a:stretch/>
        </a:blipFill>
        <a:ln>
          <a:noFill/>
        </a:ln>
        <a:effectLst/>
      </dsp:spPr>
      <dsp:style>
        <a:lnRef idx="0">
          <a:scrgbClr r="0" g="0" b="0"/>
        </a:lnRef>
        <a:fillRef idx="3">
          <a:scrgbClr r="0" g="0" b="0"/>
        </a:fillRef>
        <a:effectRef idx="2">
          <a:scrgbClr r="0" g="0" b="0"/>
        </a:effectRef>
        <a:fontRef idx="minor">
          <a:schemeClr val="lt1"/>
        </a:fontRef>
      </dsp:style>
    </dsp:sp>
    <dsp:sp modelId="{7DC15A25-9F2B-4FAE-8A78-A338AFE9026E}">
      <dsp:nvSpPr>
        <dsp:cNvPr id="0" name=""/>
        <dsp:cNvSpPr/>
      </dsp:nvSpPr>
      <dsp:spPr>
        <a:xfrm>
          <a:off x="1742338" y="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Early Life Reflections</a:t>
          </a:r>
        </a:p>
      </dsp:txBody>
      <dsp:txXfrm>
        <a:off x="1742338" y="0"/>
        <a:ext cx="9321901" cy="379516"/>
      </dsp:txXfrm>
    </dsp:sp>
    <dsp:sp modelId="{1833FA12-4786-4555-AF1A-ED7617018A33}">
      <dsp:nvSpPr>
        <dsp:cNvPr id="0" name=""/>
        <dsp:cNvSpPr/>
      </dsp:nvSpPr>
      <dsp:spPr>
        <a:xfrm>
          <a:off x="1742338" y="379516"/>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Children consider memories of their early environment and caregivers to understand their beginnings and identity.</a:t>
          </a:r>
        </a:p>
      </dsp:txBody>
      <dsp:txXfrm>
        <a:off x="1742338" y="379516"/>
        <a:ext cx="9321901" cy="1182821"/>
      </dsp:txXfrm>
    </dsp:sp>
    <dsp:sp modelId="{C651E038-4587-4063-8B6F-463937F868ED}">
      <dsp:nvSpPr>
        <dsp:cNvPr id="0" name=""/>
        <dsp:cNvSpPr/>
      </dsp:nvSpPr>
      <dsp:spPr>
        <a:xfrm>
          <a:off x="0" y="1687325"/>
          <a:ext cx="1562338" cy="15623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519" r="26726" b="-8"/>
          <a:stretch/>
        </a:blipFill>
        <a:ln>
          <a:noFill/>
        </a:ln>
        <a:effectLst/>
      </dsp:spPr>
      <dsp:style>
        <a:lnRef idx="0">
          <a:scrgbClr r="0" g="0" b="0"/>
        </a:lnRef>
        <a:fillRef idx="3">
          <a:scrgbClr r="0" g="0" b="0"/>
        </a:fillRef>
        <a:effectRef idx="2">
          <a:scrgbClr r="0" g="0" b="0"/>
        </a:effectRef>
        <a:fontRef idx="minor">
          <a:schemeClr val="lt1"/>
        </a:fontRef>
      </dsp:style>
    </dsp:sp>
    <dsp:sp modelId="{1BAFAE58-3DEC-498B-9198-5A9894AA64D4}">
      <dsp:nvSpPr>
        <dsp:cNvPr id="0" name=""/>
        <dsp:cNvSpPr/>
      </dsp:nvSpPr>
      <dsp:spPr>
        <a:xfrm>
          <a:off x="1742338" y="1687325"/>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Milestone Memories</a:t>
          </a:r>
        </a:p>
      </dsp:txBody>
      <dsp:txXfrm>
        <a:off x="1742338" y="1687325"/>
        <a:ext cx="9321901" cy="379516"/>
      </dsp:txXfrm>
    </dsp:sp>
    <dsp:sp modelId="{2F0FAAD2-8BAD-458F-8B8A-D45F32DAAF15}">
      <dsp:nvSpPr>
        <dsp:cNvPr id="0" name=""/>
        <dsp:cNvSpPr/>
      </dsp:nvSpPr>
      <dsp:spPr>
        <a:xfrm>
          <a:off x="1742338" y="2066841"/>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Important early milestones like first steps, birthdays, and family routines shape children’s personal history.</a:t>
          </a:r>
        </a:p>
      </dsp:txBody>
      <dsp:txXfrm>
        <a:off x="1742338" y="2066841"/>
        <a:ext cx="9321901" cy="1182821"/>
      </dsp:txXfrm>
    </dsp:sp>
    <dsp:sp modelId="{7B7F3653-3061-48FC-9459-82A1D362680F}">
      <dsp:nvSpPr>
        <dsp:cNvPr id="0" name=""/>
        <dsp:cNvSpPr/>
      </dsp:nvSpPr>
      <dsp:spPr>
        <a:xfrm>
          <a:off x="0" y="3374650"/>
          <a:ext cx="1562338" cy="15623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639" r="17606" b="-8"/>
          <a:stretch/>
        </a:blipFill>
        <a:ln>
          <a:noFill/>
        </a:ln>
        <a:effectLst/>
      </dsp:spPr>
      <dsp:style>
        <a:lnRef idx="0">
          <a:scrgbClr r="0" g="0" b="0"/>
        </a:lnRef>
        <a:fillRef idx="3">
          <a:scrgbClr r="0" g="0" b="0"/>
        </a:fillRef>
        <a:effectRef idx="2">
          <a:scrgbClr r="0" g="0" b="0"/>
        </a:effectRef>
        <a:fontRef idx="minor">
          <a:schemeClr val="lt1"/>
        </a:fontRef>
      </dsp:style>
    </dsp:sp>
    <dsp:sp modelId="{FA8780A2-9148-4EAE-8005-988B925F394C}">
      <dsp:nvSpPr>
        <dsp:cNvPr id="0" name=""/>
        <dsp:cNvSpPr/>
      </dsp:nvSpPr>
      <dsp:spPr>
        <a:xfrm>
          <a:off x="1742338" y="337465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Memory Recall Techniques</a:t>
          </a:r>
        </a:p>
      </dsp:txBody>
      <dsp:txXfrm>
        <a:off x="1742338" y="3374650"/>
        <a:ext cx="9321901" cy="379516"/>
      </dsp:txXfrm>
    </dsp:sp>
    <dsp:sp modelId="{EA809D46-E6FA-4F6B-8E70-CA14DC9D17C5}">
      <dsp:nvSpPr>
        <dsp:cNvPr id="0" name=""/>
        <dsp:cNvSpPr/>
      </dsp:nvSpPr>
      <dsp:spPr>
        <a:xfrm>
          <a:off x="1742338" y="3754167"/>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Social workers use photos, timelines, and sensory prompts to help children recall and process early memories effectively.</a:t>
          </a:r>
        </a:p>
      </dsp:txBody>
      <dsp:txXfrm>
        <a:off x="1742338" y="3754167"/>
        <a:ext cx="9321901" cy="1182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76C2C-503A-4115-B0F6-790C4B6C5B4E}">
      <dsp:nvSpPr>
        <dsp:cNvPr id="0" name=""/>
        <dsp:cNvSpPr/>
      </dsp:nvSpPr>
      <dsp:spPr>
        <a:xfrm>
          <a:off x="0" y="0"/>
          <a:ext cx="1562338" cy="15623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635" r="22609" b="-8"/>
          <a:stretch/>
        </a:blipFill>
        <a:ln>
          <a:noFill/>
        </a:ln>
        <a:effectLst/>
      </dsp:spPr>
      <dsp:style>
        <a:lnRef idx="0">
          <a:scrgbClr r="0" g="0" b="0"/>
        </a:lnRef>
        <a:fillRef idx="3">
          <a:scrgbClr r="0" g="0" b="0"/>
        </a:fillRef>
        <a:effectRef idx="2">
          <a:scrgbClr r="0" g="0" b="0"/>
        </a:effectRef>
        <a:fontRef idx="minor">
          <a:schemeClr val="lt1"/>
        </a:fontRef>
      </dsp:style>
    </dsp:sp>
    <dsp:sp modelId="{3CE700BB-082F-4CCD-8F16-9D76D69DFF82}">
      <dsp:nvSpPr>
        <dsp:cNvPr id="0" name=""/>
        <dsp:cNvSpPr/>
      </dsp:nvSpPr>
      <dsp:spPr>
        <a:xfrm>
          <a:off x="1742338" y="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Adoption Journey Introduction</a:t>
          </a:r>
        </a:p>
      </dsp:txBody>
      <dsp:txXfrm>
        <a:off x="1742338" y="0"/>
        <a:ext cx="9321901" cy="379516"/>
      </dsp:txXfrm>
    </dsp:sp>
    <dsp:sp modelId="{C9D16818-697A-4174-977B-D4FFFF521CA4}">
      <dsp:nvSpPr>
        <dsp:cNvPr id="0" name=""/>
        <dsp:cNvSpPr/>
      </dsp:nvSpPr>
      <dsp:spPr>
        <a:xfrm>
          <a:off x="1742338" y="379516"/>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This story highlights how the child met their adoptive parents and key moments in the adoption process, emphasizing permanence.</a:t>
          </a:r>
        </a:p>
      </dsp:txBody>
      <dsp:txXfrm>
        <a:off x="1742338" y="379516"/>
        <a:ext cx="9321901" cy="1182821"/>
      </dsp:txXfrm>
    </dsp:sp>
    <dsp:sp modelId="{FC0F5E25-8859-468C-91EE-AA5C6EBA66DD}">
      <dsp:nvSpPr>
        <dsp:cNvPr id="0" name=""/>
        <dsp:cNvSpPr/>
      </dsp:nvSpPr>
      <dsp:spPr>
        <a:xfrm>
          <a:off x="0" y="1687325"/>
          <a:ext cx="1562338" cy="15623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8093" r="25152" b="-8"/>
          <a:stretch/>
        </a:blipFill>
        <a:ln>
          <a:noFill/>
        </a:ln>
        <a:effectLst/>
      </dsp:spPr>
      <dsp:style>
        <a:lnRef idx="0">
          <a:scrgbClr r="0" g="0" b="0"/>
        </a:lnRef>
        <a:fillRef idx="3">
          <a:scrgbClr r="0" g="0" b="0"/>
        </a:fillRef>
        <a:effectRef idx="2">
          <a:scrgbClr r="0" g="0" b="0"/>
        </a:effectRef>
        <a:fontRef idx="minor">
          <a:schemeClr val="lt1"/>
        </a:fontRef>
      </dsp:style>
    </dsp:sp>
    <dsp:sp modelId="{A6088572-78C3-4323-A5F5-F43DCA1245E5}">
      <dsp:nvSpPr>
        <dsp:cNvPr id="0" name=""/>
        <dsp:cNvSpPr/>
      </dsp:nvSpPr>
      <dsp:spPr>
        <a:xfrm>
          <a:off x="1742338" y="1687325"/>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Welcome-Home Celebration</a:t>
          </a:r>
        </a:p>
      </dsp:txBody>
      <dsp:txXfrm>
        <a:off x="1742338" y="1687325"/>
        <a:ext cx="9321901" cy="379516"/>
      </dsp:txXfrm>
    </dsp:sp>
    <dsp:sp modelId="{9C9C45EE-9EBC-4E3A-9D5F-1C5F909B6652}">
      <dsp:nvSpPr>
        <dsp:cNvPr id="0" name=""/>
        <dsp:cNvSpPr/>
      </dsp:nvSpPr>
      <dsp:spPr>
        <a:xfrm>
          <a:off x="1742338" y="2066841"/>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story includes a welcome-home event with balloons and cake, celebrating the new family bond and joy.</a:t>
          </a:r>
        </a:p>
      </dsp:txBody>
      <dsp:txXfrm>
        <a:off x="1742338" y="2066841"/>
        <a:ext cx="9321901" cy="1182821"/>
      </dsp:txXfrm>
    </dsp:sp>
    <dsp:sp modelId="{3DF8904E-B190-4109-981A-EDA9C854FB9C}">
      <dsp:nvSpPr>
        <dsp:cNvPr id="0" name=""/>
        <dsp:cNvSpPr/>
      </dsp:nvSpPr>
      <dsp:spPr>
        <a:xfrm>
          <a:off x="0" y="3374650"/>
          <a:ext cx="1562338" cy="15623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352" r="17893" b="-8"/>
          <a:stretch/>
        </a:blipFill>
        <a:ln>
          <a:noFill/>
        </a:ln>
        <a:effectLst/>
      </dsp:spPr>
      <dsp:style>
        <a:lnRef idx="0">
          <a:scrgbClr r="0" g="0" b="0"/>
        </a:lnRef>
        <a:fillRef idx="3">
          <a:scrgbClr r="0" g="0" b="0"/>
        </a:fillRef>
        <a:effectRef idx="2">
          <a:scrgbClr r="0" g="0" b="0"/>
        </a:effectRef>
        <a:fontRef idx="minor">
          <a:schemeClr val="lt1"/>
        </a:fontRef>
      </dsp:style>
    </dsp:sp>
    <dsp:sp modelId="{71A5B3DB-D35C-42E3-B13E-CFEB8F1726DC}">
      <dsp:nvSpPr>
        <dsp:cNvPr id="0" name=""/>
        <dsp:cNvSpPr/>
      </dsp:nvSpPr>
      <dsp:spPr>
        <a:xfrm>
          <a:off x="1742338" y="337465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Use of Storytelling and Symbols</a:t>
          </a:r>
        </a:p>
      </dsp:txBody>
      <dsp:txXfrm>
        <a:off x="1742338" y="3374650"/>
        <a:ext cx="9321901" cy="379516"/>
      </dsp:txXfrm>
    </dsp:sp>
    <dsp:sp modelId="{AFDA5F31-F7D4-428C-9A62-C5919F93B7E6}">
      <dsp:nvSpPr>
        <dsp:cNvPr id="0" name=""/>
        <dsp:cNvSpPr/>
      </dsp:nvSpPr>
      <dsp:spPr>
        <a:xfrm>
          <a:off x="1742338" y="3754167"/>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Social workers use storytelling, photos, and symbolic items to help children mark their adoption transition securely.</a:t>
          </a:r>
        </a:p>
      </dsp:txBody>
      <dsp:txXfrm>
        <a:off x="1742338" y="3754167"/>
        <a:ext cx="9321901" cy="1182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1632C-67D6-49EE-B483-216907818886}">
      <dsp:nvSpPr>
        <dsp:cNvPr id="0" name=""/>
        <dsp:cNvSpPr/>
      </dsp:nvSpPr>
      <dsp:spPr>
        <a:xfrm>
          <a:off x="0" y="0"/>
          <a:ext cx="1562338" cy="15623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439" r="21806" b="-8"/>
          <a:stretch/>
        </a:blipFill>
        <a:ln>
          <a:noFill/>
        </a:ln>
        <a:effectLst/>
      </dsp:spPr>
      <dsp:style>
        <a:lnRef idx="0">
          <a:scrgbClr r="0" g="0" b="0"/>
        </a:lnRef>
        <a:fillRef idx="3">
          <a:scrgbClr r="0" g="0" b="0"/>
        </a:fillRef>
        <a:effectRef idx="2">
          <a:scrgbClr r="0" g="0" b="0"/>
        </a:effectRef>
        <a:fontRef idx="minor">
          <a:schemeClr val="lt1"/>
        </a:fontRef>
      </dsp:style>
    </dsp:sp>
    <dsp:sp modelId="{182EF7F7-BD2F-4FEA-82C1-A8A41B674DD0}">
      <dsp:nvSpPr>
        <dsp:cNvPr id="0" name=""/>
        <dsp:cNvSpPr/>
      </dsp:nvSpPr>
      <dsp:spPr>
        <a:xfrm>
          <a:off x="1742338" y="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Expressing Emotions</a:t>
          </a:r>
        </a:p>
      </dsp:txBody>
      <dsp:txXfrm>
        <a:off x="1742338" y="0"/>
        <a:ext cx="9321901" cy="379516"/>
      </dsp:txXfrm>
    </dsp:sp>
    <dsp:sp modelId="{3BFB4072-EA06-490C-A308-7F81BB969348}">
      <dsp:nvSpPr>
        <dsp:cNvPr id="0" name=""/>
        <dsp:cNvSpPr/>
      </dsp:nvSpPr>
      <dsp:spPr>
        <a:xfrm>
          <a:off x="1742338" y="379516"/>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Children use feeling faces and drawings to communicate their emotional experiences effectively.</a:t>
          </a:r>
        </a:p>
      </dsp:txBody>
      <dsp:txXfrm>
        <a:off x="1742338" y="379516"/>
        <a:ext cx="9321901" cy="1182821"/>
      </dsp:txXfrm>
    </dsp:sp>
    <dsp:sp modelId="{31B48BDB-03C9-4442-8941-95D440B56688}">
      <dsp:nvSpPr>
        <dsp:cNvPr id="0" name=""/>
        <dsp:cNvSpPr/>
      </dsp:nvSpPr>
      <dsp:spPr>
        <a:xfrm>
          <a:off x="0" y="1687325"/>
          <a:ext cx="1562338" cy="15623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2999" r="6" b="7"/>
          <a:stretch/>
        </a:blipFill>
        <a:ln>
          <a:noFill/>
        </a:ln>
        <a:effectLst/>
      </dsp:spPr>
      <dsp:style>
        <a:lnRef idx="0">
          <a:scrgbClr r="0" g="0" b="0"/>
        </a:lnRef>
        <a:fillRef idx="3">
          <a:scrgbClr r="0" g="0" b="0"/>
        </a:fillRef>
        <a:effectRef idx="2">
          <a:scrgbClr r="0" g="0" b="0"/>
        </a:effectRef>
        <a:fontRef idx="minor">
          <a:schemeClr val="lt1"/>
        </a:fontRef>
      </dsp:style>
    </dsp:sp>
    <dsp:sp modelId="{135FA976-17D9-4057-927C-254A80C42309}">
      <dsp:nvSpPr>
        <dsp:cNvPr id="0" name=""/>
        <dsp:cNvSpPr/>
      </dsp:nvSpPr>
      <dsp:spPr>
        <a:xfrm>
          <a:off x="1742338" y="1687325"/>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Emotional Literacy Support</a:t>
          </a:r>
        </a:p>
      </dsp:txBody>
      <dsp:txXfrm>
        <a:off x="1742338" y="1687325"/>
        <a:ext cx="9321901" cy="379516"/>
      </dsp:txXfrm>
    </dsp:sp>
    <dsp:sp modelId="{A646DD21-A322-481C-BD5D-EE24137ADAB8}">
      <dsp:nvSpPr>
        <dsp:cNvPr id="0" name=""/>
        <dsp:cNvSpPr/>
      </dsp:nvSpPr>
      <dsp:spPr>
        <a:xfrm>
          <a:off x="1742338" y="2066841"/>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Guided conversations support emotional literacy and build resilience in children.</a:t>
          </a:r>
        </a:p>
      </dsp:txBody>
      <dsp:txXfrm>
        <a:off x="1742338" y="2066841"/>
        <a:ext cx="9321901" cy="1182821"/>
      </dsp:txXfrm>
    </dsp:sp>
    <dsp:sp modelId="{742F4264-71B9-4CB9-B9AC-571AF57952E0}">
      <dsp:nvSpPr>
        <dsp:cNvPr id="0" name=""/>
        <dsp:cNvSpPr/>
      </dsp:nvSpPr>
      <dsp:spPr>
        <a:xfrm>
          <a:off x="0" y="3374650"/>
          <a:ext cx="1562338" cy="15623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8847" r="24398" b="-8"/>
          <a:stretch/>
        </a:blipFill>
        <a:ln>
          <a:noFill/>
        </a:ln>
        <a:effectLst/>
      </dsp:spPr>
      <dsp:style>
        <a:lnRef idx="0">
          <a:scrgbClr r="0" g="0" b="0"/>
        </a:lnRef>
        <a:fillRef idx="3">
          <a:scrgbClr r="0" g="0" b="0"/>
        </a:fillRef>
        <a:effectRef idx="2">
          <a:scrgbClr r="0" g="0" b="0"/>
        </a:effectRef>
        <a:fontRef idx="minor">
          <a:schemeClr val="lt1"/>
        </a:fontRef>
      </dsp:style>
    </dsp:sp>
    <dsp:sp modelId="{63D742B7-DEE2-4F19-A629-782069588E19}">
      <dsp:nvSpPr>
        <dsp:cNvPr id="0" name=""/>
        <dsp:cNvSpPr/>
      </dsp:nvSpPr>
      <dsp:spPr>
        <a:xfrm>
          <a:off x="1742338" y="3374650"/>
          <a:ext cx="9321901" cy="37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Tools for Facilitation</a:t>
          </a:r>
        </a:p>
      </dsp:txBody>
      <dsp:txXfrm>
        <a:off x="1742338" y="3374650"/>
        <a:ext cx="9321901" cy="379516"/>
      </dsp:txXfrm>
    </dsp:sp>
    <dsp:sp modelId="{2B9351CE-8E35-472D-B4E8-0AFE9DBE775E}">
      <dsp:nvSpPr>
        <dsp:cNvPr id="0" name=""/>
        <dsp:cNvSpPr/>
      </dsp:nvSpPr>
      <dsp:spPr>
        <a:xfrm>
          <a:off x="1742338" y="3754167"/>
          <a:ext cx="9321901" cy="118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Social workers use tools like emotion cards, glitter jars, and storytelling to aid emotional expression.</a:t>
          </a:r>
        </a:p>
      </dsp:txBody>
      <dsp:txXfrm>
        <a:off x="1742338" y="3754167"/>
        <a:ext cx="9321901" cy="118282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10/12/2025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10/12/2025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282860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focuses on the child's identity, including their name, birth date, favourite things, and personality traits. It helps children affirm who they are and what makes them unique. Visual prompts such as drawings, photos, and name cards can be used to personalize this section. For Herbie and Brindle, this included their love for dinosaurs and painting, and their shared joy in playing with building blocks.</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212692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reflect on their early life experiences, including where they lived and who cared for them. This section may include milestones like first steps, birthdays, and family routines. For Herbie and Brindle, early memories included playing with bubbles in the garden and bedtime stories from their parents. Social workers can use photos, timelines, and sensory prompts to help children recall and process these memories.</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399492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provides gentle, age-appropriate information about the child's birth family. It helps children understand their origins and the circumstances that led to their placement in care. For Herbie and Brindle, this included learning that their parents were hospitalized after an accident and wanted them to be safe. Social workers should approach this section with sensitivity, using supportive language and visuals to convey complex emotions.</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407701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explore their experiences with foster carers, including routines, special memories, and relationships. This section helps validate the care and support received during foster placement. Herbie and Brindle enjoyed fishing trips, baking cakes, and attending a fire station open day with their foster family. Including photos, activity logs, and drawings can enrich this section and foster positive recollections.</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323441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explains how the child met their adoptive parents and key moments in the adoption journey. It celebrates the formation of a permanent family and helps children feel secure in their new identity. Herbie and Brindle's story included a welcome-home celebration with balloons and cake. Social workers can use storytelling, photos, and symbolic items to mark this transition.</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108457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describe their current routines, hobbies, relationships, and school experiences. This section affirms their present life and encourages pride in their achievements. Herbie and Brindle enjoy riding bikes, playing football, and spending time with their pet dog Max. Social workers can include school photos, drawings, and activity snapshots to personalize this section.</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1094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helps children express emotions and reflections using feeling faces, drawings, and guided conversations. It supports emotional literacy and resilience. Herbie and Brindle used smiley and sad face drawings to share how they felt about different experiences. Social workers can use emotion cards, glitter jars, and storytelling to facilitate this process.</a:t>
            </a:r>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195599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list keepsakes, photos, letters, and certificates from each life stage. This section preserves meaningful items and supports identity formation. Herbie and Brindle's memory box included baby shoes, birthday cards, and a teddy bear from their birth family. Social workers can help children curate and label items, and use photos to document the box contents.</a:t>
            </a:r>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dirty="0"/>
          </a:p>
        </p:txBody>
      </p:sp>
    </p:spTree>
    <p:extLst>
      <p:ext uri="{BB962C8B-B14F-4D97-AF65-F5344CB8AC3E}">
        <p14:creationId xmlns:p14="http://schemas.microsoft.com/office/powerpoint/2010/main" val="1528121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share hopes, dreams, and messages from adoptive parents and social workers. This section fosters optimism and goal-setting. Herbie dreams of being a firefighter, and Brindle wants to be an artist. Social workers can use drawings, vision boards, and letters to support future planning and encouragement.</a:t>
            </a:r>
          </a:p>
        </p:txBody>
      </p:sp>
      <p:sp>
        <p:nvSpPr>
          <p:cNvPr id="4" name="Slide Number Placeholder 3"/>
          <p:cNvSpPr>
            <a:spLocks noGrp="1"/>
          </p:cNvSpPr>
          <p:nvPr>
            <p:ph type="sldNum" sz="quarter" idx="5"/>
          </p:nvPr>
        </p:nvSpPr>
        <p:spPr/>
        <p:txBody>
          <a:bodyPr/>
          <a:lstStyle/>
          <a:p>
            <a:fld id="{BFDD6F49-EBB7-4CCF-97A8-E526BB28BB69}" type="slidenum">
              <a:rPr lang="en-US" smtClean="0"/>
              <a:t>18</a:t>
            </a:fld>
            <a:endParaRPr lang="en-US" dirty="0"/>
          </a:p>
        </p:txBody>
      </p:sp>
    </p:spTree>
    <p:extLst>
      <p:ext uri="{BB962C8B-B14F-4D97-AF65-F5344CB8AC3E}">
        <p14:creationId xmlns:p14="http://schemas.microsoft.com/office/powerpoint/2010/main" val="215346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Image Prompts</a:t>
            </a:r>
          </a:p>
        </p:txBody>
      </p:sp>
      <p:sp>
        <p:nvSpPr>
          <p:cNvPr id="4" name="Slide Number Placeholder 3"/>
          <p:cNvSpPr>
            <a:spLocks noGrp="1"/>
          </p:cNvSpPr>
          <p:nvPr>
            <p:ph type="sldNum" sz="quarter" idx="5"/>
          </p:nvPr>
        </p:nvSpPr>
        <p:spPr/>
        <p:txBody>
          <a:bodyPr/>
          <a:lstStyle/>
          <a:p>
            <a:fld id="{BFDD6F49-EBB7-4CCF-97A8-E526BB28BB69}" type="slidenum">
              <a:rPr lang="en-US" smtClean="0"/>
              <a:t>19</a:t>
            </a:fld>
            <a:endParaRPr lang="en-US" dirty="0"/>
          </a:p>
        </p:txBody>
      </p:sp>
    </p:spTree>
    <p:extLst>
      <p:ext uri="{BB962C8B-B14F-4D97-AF65-F5344CB8AC3E}">
        <p14:creationId xmlns:p14="http://schemas.microsoft.com/office/powerpoint/2010/main" val="202999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of Life Story Work, Practical Tips for Social Workers</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52815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appendix includes a full list of 70 example image prompts grouped by section. These prompts are designed to support visual storytelling and can be used to generate or select images that align with each part of the life story. Prompts include scenes such as 'Herbie and Brindle fishing with foster dad', 'drawing emotions with crayons', and 'packing a memory box'. Social workers can use these prompts to guide image selection and enhance engagement.</a:t>
            </a:r>
          </a:p>
        </p:txBody>
      </p:sp>
      <p:sp>
        <p:nvSpPr>
          <p:cNvPr id="4" name="Slide Number Placeholder 3"/>
          <p:cNvSpPr>
            <a:spLocks noGrp="1"/>
          </p:cNvSpPr>
          <p:nvPr>
            <p:ph type="sldNum" sz="quarter" idx="5"/>
          </p:nvPr>
        </p:nvSpPr>
        <p:spPr/>
        <p:txBody>
          <a:bodyPr/>
          <a:lstStyle/>
          <a:p>
            <a:fld id="{BFDD6F49-EBB7-4CCF-97A8-E526BB28BB69}" type="slidenum">
              <a:rPr lang="en-US" smtClean="0"/>
              <a:t>20</a:t>
            </a:fld>
            <a:endParaRPr lang="en-US" dirty="0"/>
          </a:p>
        </p:txBody>
      </p:sp>
    </p:spTree>
    <p:extLst>
      <p:ext uri="{BB962C8B-B14F-4D97-AF65-F5344CB8AC3E}">
        <p14:creationId xmlns:p14="http://schemas.microsoft.com/office/powerpoint/2010/main" val="277879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Life Story Work is a therapeutic and developmental tool used to help children in care understand their past, embrace their present, and dream about their future. It provides a structured way for children to explore their identity, relationships, and experiences through storytelling, imagery, and reflection. For social workers, it offers a meaningful way to connect with children and support their emotional wellbeing. This presentation introduces the fictional journey of Herbie and Brindle, two siblings navigating care and adoption, to illustrate how Life Story Work can be applied effectively.</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211410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Social workers play a vital role in facilitating Life Story Work. Key tips include using age-appropriate language, encouraging creativity through drawings and play, validating children's feelings, and keeping sessions short and positive. It's important to create a safe and trusting environment where children feel comfortable sharing. Incorporating visual aids, memory boxes, and interactive elements like QR codes can enhance engagement. Social workers should also be mindful of the child's emotional readiness and tailor the approach to their developmental stage.</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327523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Herbie &amp; Brindle’s Journey</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250695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Herbie and Brindle are fictional siblings who entered care after their parents were hospitalized due to a car accident. Through Life Story Work, they explored their early memories, foster experiences, and eventual adoption. The process helped them understand why they were placed in care, recognize the love from both birth and foster families, and build a sense of belonging with their adoptive parents. Visual storytelling, memory boxes, and guided conversations were used to support their emotional development and identity formation.</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343455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Templates and Guides</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223469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Social workers can access a variety of templates and guides to support Life Story Work. These include downloadable Word documents, PowerPoint presentations, and curated image prompt lists. QR codes embedded in the presentation link to online resources such as www.ailifestorywork.co.uk, where professionals can find training materials, example stories, and printable worksheets. These tools are designed to be user-friendly and adaptable to different age groups and care contexts.</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68056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Am I?, My Early Days, My Birth Family, My Foster Family, My Adoption Story, My Life Now, My Feelings, My Memory Box, My Future</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3264193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8" name="Title 7">
            <a:extLst>
              <a:ext uri="{FF2B5EF4-FFF2-40B4-BE49-F238E27FC236}">
                <a16:creationId xmlns:a16="http://schemas.microsoft.com/office/drawing/2014/main" id="{49EADE56-83C3-A0FE-16E6-4951D485245E}"/>
              </a:ext>
            </a:extLst>
          </p:cNvPr>
          <p:cNvSpPr>
            <a:spLocks noGrp="1"/>
          </p:cNvSpPr>
          <p:nvPr>
            <p:ph type="title"/>
          </p:nvPr>
        </p:nvSpPr>
        <p:spPr>
          <a:xfrm>
            <a:off x="5225142" y="1129552"/>
            <a:ext cx="6305441" cy="3475237"/>
          </a:xfrm>
        </p:spPr>
        <p:txBody>
          <a:bodyPr anchor="b">
            <a:normAutofit/>
          </a:bodyPr>
          <a:lstStyle>
            <a:lvl1pPr>
              <a:defRPr sz="5400" baseline="0">
                <a:solidFill>
                  <a:schemeClr val="bg1"/>
                </a:solidFill>
                <a:highlight>
                  <a:srgbClr val="000000"/>
                </a:highlight>
              </a:defRPr>
            </a:lvl1pPr>
          </a:lstStyle>
          <a:p>
            <a:r>
              <a:rPr lang="en-US" dirty="0"/>
              <a:t>Click to edit Master title style</a:t>
            </a:r>
          </a:p>
        </p:txBody>
      </p:sp>
      <p:sp>
        <p:nvSpPr>
          <p:cNvPr id="12" name="Text Placeholder 11">
            <a:extLst>
              <a:ext uri="{FF2B5EF4-FFF2-40B4-BE49-F238E27FC236}">
                <a16:creationId xmlns:a16="http://schemas.microsoft.com/office/drawing/2014/main" id="{2A12605A-4E59-2133-7372-7B21BC55C9F5}"/>
              </a:ext>
            </a:extLst>
          </p:cNvPr>
          <p:cNvSpPr>
            <a:spLocks noGrp="1"/>
          </p:cNvSpPr>
          <p:nvPr>
            <p:ph type="body" sz="quarter" idx="14"/>
          </p:nvPr>
        </p:nvSpPr>
        <p:spPr>
          <a:xfrm>
            <a:off x="7169150" y="4730750"/>
            <a:ext cx="4205288" cy="1185863"/>
          </a:xfrm>
        </p:spPr>
        <p:txBody>
          <a:bodyPr>
            <a:normAutofit/>
          </a:bodyPr>
          <a:lstStyle>
            <a:lvl1pPr marL="0" indent="0">
              <a:buNone/>
              <a:defRPr sz="18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658211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8467558" cy="1554480"/>
          </a:xfrm>
        </p:spPr>
        <p:txBody>
          <a:bodyPr anchor="b">
            <a:normAutofit/>
          </a:bodyPr>
          <a:lstStyle>
            <a:lvl1pPr>
              <a:defRPr sz="4000">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90261" y="2560320"/>
            <a:ext cx="7489944" cy="3689909"/>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10/12/2025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8388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EEE9D05A-2BD6-0F92-5A5D-FFA6FFF54EAD}"/>
              </a:ext>
            </a:extLst>
          </p:cNvPr>
          <p:cNvSpPr>
            <a:spLocks noGrp="1"/>
          </p:cNvSpPr>
          <p:nvPr>
            <p:ph type="pic" sz="quarter" idx="14" hasCustomPrompt="1"/>
          </p:nvPr>
        </p:nvSpPr>
        <p:spPr>
          <a:xfrm>
            <a:off x="560705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7007353" cy="1554480"/>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1792" y="2560318"/>
            <a:ext cx="4381756" cy="3840480"/>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aren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37160" y="6453002"/>
            <a:ext cx="731520" cy="365125"/>
          </a:xfrm>
        </p:spPr>
        <p:txBody>
          <a:bodyPr/>
          <a:lstStyle/>
          <a:p>
            <a:fld id="{8A60B404-9532-4DA8-8A40-EC339A5BE635}" type="datetime1">
              <a:rPr lang="en-US" smtClean="0"/>
              <a:t>10/12/2025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794098" y="6453002"/>
            <a:ext cx="2805405"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4619500" y="6453002"/>
            <a:ext cx="384048"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4208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3947E4-0E5A-6C3B-F8B1-906CCD4AF0B0}"/>
              </a:ext>
            </a:extLst>
          </p:cNvPr>
          <p:cNvSpPr>
            <a:spLocks noGrp="1"/>
          </p:cNvSpPr>
          <p:nvPr>
            <p:ph type="title"/>
          </p:nvPr>
        </p:nvSpPr>
        <p:spPr>
          <a:xfrm>
            <a:off x="621792" y="3172968"/>
            <a:ext cx="4389120" cy="2286000"/>
          </a:xfrm>
        </p:spPr>
        <p:txBody>
          <a:bodyPr/>
          <a:lstStyle>
            <a:lvl1pPr>
              <a:defRPr>
                <a:solidFill>
                  <a:schemeClr val="bg1"/>
                </a:solidFill>
                <a:highlight>
                  <a:srgbClr val="000000"/>
                </a:highlight>
              </a:defRPr>
            </a:lvl1pPr>
          </a:lstStyle>
          <a:p>
            <a:r>
              <a:rPr lang="en-US" dirty="0"/>
              <a:t>Click to edit Master title style</a:t>
            </a:r>
          </a:p>
        </p:txBody>
      </p:sp>
      <p:sp>
        <p:nvSpPr>
          <p:cNvPr id="11" name="Content Placeholder 10">
            <a:extLst>
              <a:ext uri="{FF2B5EF4-FFF2-40B4-BE49-F238E27FC236}">
                <a16:creationId xmlns:a16="http://schemas.microsoft.com/office/drawing/2014/main" id="{4653C462-6951-9D34-B643-4C411CF5B048}"/>
              </a:ext>
            </a:extLst>
          </p:cNvPr>
          <p:cNvSpPr>
            <a:spLocks noGrp="1"/>
          </p:cNvSpPr>
          <p:nvPr>
            <p:ph sz="quarter" idx="14"/>
          </p:nvPr>
        </p:nvSpPr>
        <p:spPr>
          <a:xfrm>
            <a:off x="6272784" y="3172523"/>
            <a:ext cx="4572000" cy="2286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467FC12-63BB-4A63-9424-BFBF8E1D71D9}" type="datetime1">
              <a:rPr lang="en-US" smtClean="0"/>
              <a:t>10/12/2025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83243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3172968"/>
            <a:ext cx="4389120" cy="320040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3172968"/>
            <a:ext cx="4325112" cy="32004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10/12/2025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2001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840480" cy="420624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7" y="548640"/>
            <a:ext cx="5669280" cy="42062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10/12/2025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1319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4145582" cy="539496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548640"/>
            <a:ext cx="5681662" cy="5394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10/12/2025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36998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749040" cy="576072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72000" y="548640"/>
            <a:ext cx="7223760" cy="5760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10/12/2025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0551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161034"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5070955" cy="246888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3172968"/>
            <a:ext cx="3273552" cy="2889504"/>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194560"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41742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6225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CFBEC6DB-65AC-E7B8-5B01-86A24AC4A974}"/>
              </a:ext>
            </a:extLst>
          </p:cNvPr>
          <p:cNvSpPr>
            <a:spLocks noGrp="1"/>
          </p:cNvSpPr>
          <p:nvPr>
            <p:ph type="pic" sz="quarter" idx="13" hasCustomPrompt="1"/>
          </p:nvPr>
        </p:nvSpPr>
        <p:spPr>
          <a:xfrm>
            <a:off x="0"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32648" y="548639"/>
            <a:ext cx="4757112" cy="246888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7202" y="3168722"/>
            <a:ext cx="3273552" cy="2884605"/>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10814F-321B-0961-76C0-D43819D01B76}"/>
              </a:ext>
            </a:extLst>
          </p:cNvPr>
          <p:cNvSpPr>
            <a:spLocks noGrp="1"/>
          </p:cNvSpPr>
          <p:nvPr>
            <p:ph type="dt" sz="half" idx="15"/>
          </p:nvPr>
        </p:nvSpPr>
        <p:spPr>
          <a:xfrm>
            <a:off x="8321040" y="6453002"/>
            <a:ext cx="1097280" cy="365125"/>
          </a:xfrm>
        </p:spPr>
        <p:txBody>
          <a:bodyPr/>
          <a:lstStyle/>
          <a:p>
            <a:fld id="{D291CE83-67BA-4B15-B48A-7DC5C0636664}" type="datetime1">
              <a:rPr lang="en-US" smtClean="0"/>
              <a:t>10/12/2025</a:t>
            </a:fld>
            <a:endParaRPr lang="en-US" dirty="0"/>
          </a:p>
        </p:txBody>
      </p:sp>
      <p:sp>
        <p:nvSpPr>
          <p:cNvPr id="9" name="Footer Placeholder 8">
            <a:extLst>
              <a:ext uri="{FF2B5EF4-FFF2-40B4-BE49-F238E27FC236}">
                <a16:creationId xmlns:a16="http://schemas.microsoft.com/office/drawing/2014/main" id="{8AF9EDD3-41A3-11D1-DCB0-9A8126C5D7EC}"/>
              </a:ext>
            </a:extLst>
          </p:cNvPr>
          <p:cNvSpPr>
            <a:spLocks noGrp="1"/>
          </p:cNvSpPr>
          <p:nvPr>
            <p:ph type="ftr" sz="quarter" idx="16"/>
          </p:nvPr>
        </p:nvSpPr>
        <p:spPr>
          <a:xfrm>
            <a:off x="9418320" y="6453002"/>
            <a:ext cx="2234578"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689D9E49-2211-8D1A-C39E-2884056E6C73}"/>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2461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7567" y="3939967"/>
            <a:ext cx="4297680" cy="2462630"/>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248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96F6A0-07FF-1828-19D1-FE1D9B92187E}"/>
              </a:ext>
            </a:extLst>
          </p:cNvPr>
          <p:cNvSpPr>
            <a:spLocks noGrp="1"/>
          </p:cNvSpPr>
          <p:nvPr>
            <p:ph type="title"/>
          </p:nvPr>
        </p:nvSpPr>
        <p:spPr>
          <a:xfrm>
            <a:off x="621792" y="548640"/>
            <a:ext cx="11060134" cy="731520"/>
          </a:xfrm>
        </p:spPr>
        <p:txBody>
          <a:bodyPr>
            <a:normAutofit/>
          </a:bodyPr>
          <a:lstStyle>
            <a:lvl1pPr>
              <a:defRPr sz="4000">
                <a:solidFill>
                  <a:schemeClr val="bg1"/>
                </a:solidFill>
                <a:highlight>
                  <a:srgbClr val="000000"/>
                </a:highlight>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21792" y="1463040"/>
            <a:ext cx="11064240" cy="49377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10/12/2025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1956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0"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65484" y="548639"/>
            <a:ext cx="4948747" cy="155448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50E7F2C8-9BB5-5A36-DB20-9787777B5325}"/>
              </a:ext>
            </a:extLst>
          </p:cNvPr>
          <p:cNvSpPr>
            <a:spLocks noGrp="1"/>
          </p:cNvSpPr>
          <p:nvPr>
            <p:ph type="dt" sz="half" idx="19"/>
          </p:nvPr>
        </p:nvSpPr>
        <p:spPr>
          <a:xfrm>
            <a:off x="8212790" y="6453002"/>
            <a:ext cx="700122" cy="365125"/>
          </a:xfrm>
        </p:spPr>
        <p:txBody>
          <a:bodyPr/>
          <a:lstStyle/>
          <a:p>
            <a:fld id="{D291CE83-67BA-4B15-B48A-7DC5C0636664}" type="datetime1">
              <a:rPr lang="en-US" smtClean="0"/>
              <a:t>10/12/2025</a:t>
            </a:fld>
            <a:endParaRPr lang="en-US" dirty="0"/>
          </a:p>
        </p:txBody>
      </p:sp>
      <p:sp>
        <p:nvSpPr>
          <p:cNvPr id="6" name="Footer Placeholder 5">
            <a:extLst>
              <a:ext uri="{FF2B5EF4-FFF2-40B4-BE49-F238E27FC236}">
                <a16:creationId xmlns:a16="http://schemas.microsoft.com/office/drawing/2014/main" id="{75E82E6E-2852-09FE-EC5A-6731A616887B}"/>
              </a:ext>
            </a:extLst>
          </p:cNvPr>
          <p:cNvSpPr>
            <a:spLocks noGrp="1"/>
          </p:cNvSpPr>
          <p:nvPr>
            <p:ph type="ftr" sz="quarter" idx="20"/>
          </p:nvPr>
        </p:nvSpPr>
        <p:spPr>
          <a:xfrm>
            <a:off x="9981282" y="6453002"/>
            <a:ext cx="1671616"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C13912C2-0382-F60C-2417-551BD5AC3331}"/>
              </a:ext>
            </a:extLst>
          </p:cNvPr>
          <p:cNvSpPr>
            <a:spLocks noGrp="1"/>
          </p:cNvSpPr>
          <p:nvPr>
            <p:ph type="sldNum" sz="quarter" idx="21"/>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92127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4607856"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39"/>
            <a:ext cx="4937760" cy="146304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20E7DDD-6501-D485-19E0-E21C13045FC3}"/>
              </a:ext>
            </a:extLst>
          </p:cNvPr>
          <p:cNvSpPr>
            <a:spLocks noGrp="1"/>
          </p:cNvSpPr>
          <p:nvPr>
            <p:ph type="dt" sz="half" idx="19"/>
          </p:nvPr>
        </p:nvSpPr>
        <p:spPr/>
        <p:txBody>
          <a:bodyPr/>
          <a:lstStyle/>
          <a:p>
            <a:fld id="{D291CE83-67BA-4B15-B48A-7DC5C0636664}" type="datetime1">
              <a:rPr lang="en-US" smtClean="0"/>
              <a:t>10/12/2025</a:t>
            </a:fld>
            <a:endParaRPr lang="en-US" dirty="0"/>
          </a:p>
        </p:txBody>
      </p:sp>
      <p:sp>
        <p:nvSpPr>
          <p:cNvPr id="6" name="Footer Placeholder 5">
            <a:extLst>
              <a:ext uri="{FF2B5EF4-FFF2-40B4-BE49-F238E27FC236}">
                <a16:creationId xmlns:a16="http://schemas.microsoft.com/office/drawing/2014/main" id="{7FCC5AD7-9689-4766-9146-F208F76BCED6}"/>
              </a:ext>
            </a:extLst>
          </p:cNvPr>
          <p:cNvSpPr>
            <a:spLocks noGrp="1"/>
          </p:cNvSpPr>
          <p:nvPr>
            <p:ph type="ftr" sz="quarter" idx="20"/>
          </p:nvPr>
        </p:nvSpPr>
        <p:spPr>
          <a:xfrm>
            <a:off x="2071151" y="6453002"/>
            <a:ext cx="1561447"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A1D21F3F-3845-6D40-C9D6-BE26C3852D58}"/>
              </a:ext>
            </a:extLst>
          </p:cNvPr>
          <p:cNvSpPr>
            <a:spLocks noGrp="1"/>
          </p:cNvSpPr>
          <p:nvPr>
            <p:ph type="sldNum" sz="quarter" idx="21"/>
          </p:nvPr>
        </p:nvSpPr>
        <p:spPr>
          <a:xfrm>
            <a:off x="3661626"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3961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09768" y="548640"/>
            <a:ext cx="6217920" cy="1425587"/>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73829" y="2103120"/>
            <a:ext cx="45720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6973829" y="6453002"/>
            <a:ext cx="914400" cy="365125"/>
          </a:xfrm>
        </p:spPr>
        <p:txBody>
          <a:bodyPr/>
          <a:lstStyle/>
          <a:p>
            <a:fld id="{D291CE83-67BA-4B15-B48A-7DC5C0636664}" type="datetime1">
              <a:rPr lang="en-US" smtClean="0"/>
              <a:t>10/12/2025</a:t>
            </a:fld>
            <a:endParaRPr lang="en-US" dirty="0"/>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82119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6053957" cy="1463040"/>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2103120"/>
            <a:ext cx="45720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89F9E2B8-D05E-4F3F-12A0-E5305B9DFCC0}"/>
              </a:ext>
            </a:extLst>
          </p:cNvPr>
          <p:cNvSpPr>
            <a:spLocks noGrp="1"/>
          </p:cNvSpPr>
          <p:nvPr>
            <p:ph type="dt" sz="half" idx="15"/>
          </p:nvPr>
        </p:nvSpPr>
        <p:spPr/>
        <p:txBody>
          <a:bodyPr/>
          <a:lstStyle/>
          <a:p>
            <a:fld id="{D291CE83-67BA-4B15-B48A-7DC5C0636664}" type="datetime1">
              <a:rPr lang="en-US" smtClean="0"/>
              <a:t>10/12/2025</a:t>
            </a:fld>
            <a:endParaRPr lang="en-US" dirty="0"/>
          </a:p>
        </p:txBody>
      </p:sp>
      <p:sp>
        <p:nvSpPr>
          <p:cNvPr id="4" name="Footer Placeholder 3">
            <a:extLst>
              <a:ext uri="{FF2B5EF4-FFF2-40B4-BE49-F238E27FC236}">
                <a16:creationId xmlns:a16="http://schemas.microsoft.com/office/drawing/2014/main" id="{ABDA3C70-C3A2-760D-DB41-E2BD236A9937}"/>
              </a:ext>
            </a:extLst>
          </p:cNvPr>
          <p:cNvSpPr>
            <a:spLocks noGrp="1"/>
          </p:cNvSpPr>
          <p:nvPr>
            <p:ph type="ftr" sz="quarter" idx="16"/>
          </p:nvPr>
        </p:nvSpPr>
        <p:spPr>
          <a:xfrm>
            <a:off x="1983968"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B5ECB50E-B5F6-7D99-DDA6-E940617BD399}"/>
              </a:ext>
            </a:extLst>
          </p:cNvPr>
          <p:cNvSpPr>
            <a:spLocks noGrp="1"/>
          </p:cNvSpPr>
          <p:nvPr>
            <p:ph type="sldNum" sz="quarter" idx="17"/>
          </p:nvPr>
        </p:nvSpPr>
        <p:spPr>
          <a:xfrm>
            <a:off x="4818401"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4470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2831865"/>
            <a:ext cx="3291840" cy="3097879"/>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4494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dirty="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48640"/>
            <a:ext cx="3296110" cy="3464709"/>
          </a:xfrm>
        </p:spPr>
        <p:txBody>
          <a:bodyPr anchor="b"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48640"/>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76917F9-B16A-7D27-FCAF-B93E50E4D6C5}"/>
              </a:ext>
            </a:extLst>
          </p:cNvPr>
          <p:cNvSpPr>
            <a:spLocks noGrp="1"/>
          </p:cNvSpPr>
          <p:nvPr>
            <p:ph type="dt" sz="half" idx="15"/>
          </p:nvPr>
        </p:nvSpPr>
        <p:spPr>
          <a:xfrm>
            <a:off x="137160" y="82296"/>
            <a:ext cx="914400" cy="365125"/>
          </a:xfrm>
        </p:spPr>
        <p:txBody>
          <a:bodyPr/>
          <a:lstStyle/>
          <a:p>
            <a:fld id="{D291CE83-67BA-4B15-B48A-7DC5C0636664}" type="datetime1">
              <a:rPr lang="en-US" smtClean="0"/>
              <a:t>10/12/2025</a:t>
            </a:fld>
            <a:endParaRPr lang="en-US" dirty="0"/>
          </a:p>
        </p:txBody>
      </p:sp>
      <p:sp>
        <p:nvSpPr>
          <p:cNvPr id="4" name="Footer Placeholder 3">
            <a:extLst>
              <a:ext uri="{FF2B5EF4-FFF2-40B4-BE49-F238E27FC236}">
                <a16:creationId xmlns:a16="http://schemas.microsoft.com/office/drawing/2014/main" id="{3F9941E9-FB5D-31CC-0E61-E72E8858EF13}"/>
              </a:ext>
            </a:extLst>
          </p:cNvPr>
          <p:cNvSpPr>
            <a:spLocks noGrp="1"/>
          </p:cNvSpPr>
          <p:nvPr>
            <p:ph type="ftr" sz="quarter" idx="16"/>
          </p:nvPr>
        </p:nvSpPr>
        <p:spPr>
          <a:xfrm>
            <a:off x="8847493" y="82296"/>
            <a:ext cx="2805405" cy="365125"/>
          </a:xfrm>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9E528D2-D050-4FE8-C06B-79E43D61A320}"/>
              </a:ext>
            </a:extLst>
          </p:cNvPr>
          <p:cNvSpPr>
            <a:spLocks noGrp="1"/>
          </p:cNvSpPr>
          <p:nvPr>
            <p:ph type="sldNum" sz="quarter" idx="17"/>
          </p:nvPr>
        </p:nvSpPr>
        <p:spPr>
          <a:xfrm>
            <a:off x="11681926" y="82296"/>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6102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872062" y="548640"/>
            <a:ext cx="7738491" cy="114300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7AC6081-2309-5F36-0983-5C010DC1163F}"/>
              </a:ext>
            </a:extLst>
          </p:cNvPr>
          <p:cNvSpPr>
            <a:spLocks noGrp="1"/>
          </p:cNvSpPr>
          <p:nvPr>
            <p:ph type="dt" sz="half" idx="15"/>
          </p:nvPr>
        </p:nvSpPr>
        <p:spPr>
          <a:xfrm>
            <a:off x="5538937" y="6453002"/>
            <a:ext cx="914400" cy="365125"/>
          </a:xfrm>
        </p:spPr>
        <p:txBody>
          <a:bodyPr/>
          <a:lstStyle/>
          <a:p>
            <a:fld id="{D291CE83-67BA-4B15-B48A-7DC5C0636664}" type="datetime1">
              <a:rPr lang="en-US" smtClean="0"/>
              <a:t>10/12/2025</a:t>
            </a:fld>
            <a:endParaRPr lang="en-US" dirty="0"/>
          </a:p>
        </p:txBody>
      </p:sp>
      <p:sp>
        <p:nvSpPr>
          <p:cNvPr id="5" name="Footer Placeholder 4">
            <a:extLst>
              <a:ext uri="{FF2B5EF4-FFF2-40B4-BE49-F238E27FC236}">
                <a16:creationId xmlns:a16="http://schemas.microsoft.com/office/drawing/2014/main" id="{CB2B736B-B406-9A7E-22AA-76A4D50B1C46}"/>
              </a:ext>
            </a:extLst>
          </p:cNvPr>
          <p:cNvSpPr>
            <a:spLocks noGrp="1"/>
          </p:cNvSpPr>
          <p:nvPr>
            <p:ph type="ftr" sz="quarter" idx="16"/>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7879AEA-65CD-C53A-46A6-3E0B7750CBD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82796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dirty="0"/>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7717317" cy="1143000"/>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21792"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ED58995C-B2A0-2BD9-5A1B-B88CE0265AAE}"/>
              </a:ext>
            </a:extLst>
          </p:cNvPr>
          <p:cNvSpPr>
            <a:spLocks noGrp="1"/>
          </p:cNvSpPr>
          <p:nvPr>
            <p:ph type="dt" sz="half" idx="15"/>
          </p:nvPr>
        </p:nvSpPr>
        <p:spPr/>
        <p:txBody>
          <a:bodyPr/>
          <a:lstStyle/>
          <a:p>
            <a:fld id="{D291CE83-67BA-4B15-B48A-7DC5C0636664}" type="datetime1">
              <a:rPr lang="en-US" smtClean="0"/>
              <a:t>10/12/2025</a:t>
            </a:fld>
            <a:endParaRPr lang="en-US" dirty="0"/>
          </a:p>
        </p:txBody>
      </p:sp>
      <p:sp>
        <p:nvSpPr>
          <p:cNvPr id="4" name="Footer Placeholder 3">
            <a:extLst>
              <a:ext uri="{FF2B5EF4-FFF2-40B4-BE49-F238E27FC236}">
                <a16:creationId xmlns:a16="http://schemas.microsoft.com/office/drawing/2014/main" id="{70B089E1-B2B6-08A8-5859-8FDDB86379BD}"/>
              </a:ext>
            </a:extLst>
          </p:cNvPr>
          <p:cNvSpPr>
            <a:spLocks noGrp="1"/>
          </p:cNvSpPr>
          <p:nvPr>
            <p:ph type="ftr" sz="quarter" idx="16"/>
          </p:nvPr>
        </p:nvSpPr>
        <p:spPr>
          <a:xfrm>
            <a:off x="3645573" y="6453002"/>
            <a:ext cx="2805405"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17E5AF9F-BF31-C7BB-740C-349D3B0D62A5}"/>
              </a:ext>
            </a:extLst>
          </p:cNvPr>
          <p:cNvSpPr>
            <a:spLocks noGrp="1"/>
          </p:cNvSpPr>
          <p:nvPr>
            <p:ph type="sldNum" sz="quarter" idx="17"/>
          </p:nvPr>
        </p:nvSpPr>
        <p:spPr>
          <a:xfrm>
            <a:off x="6480006"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1214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964029" cy="1005840"/>
          </a:xfrm>
        </p:spPr>
        <p:txBody>
          <a:bodyPr anchor="t" anchorCtr="0"/>
          <a:lstStyle>
            <a:lvl1pPr>
              <a:defRPr>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1792" y="1828800"/>
            <a:ext cx="557784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48059" y="1828798"/>
            <a:ext cx="4937761" cy="4480561"/>
          </a:xfrm>
          <a:blipFill>
            <a:blip r:embed="rId2">
              <a:alphaModFix amt="70000"/>
            </a:blip>
            <a:stretch>
              <a:fillRect l="-650" t="-6123" b="1"/>
            </a:stretch>
          </a:blipFill>
        </p:spPr>
        <p:txBody>
          <a:bodyPr/>
          <a:lstStyle>
            <a:lvl1pPr marL="0" indent="0">
              <a:buFont typeface="Arial" panose="020B0604020202020204" pitchFamily="34" charset="0"/>
              <a:buNone/>
              <a:defRPr/>
            </a:lvl1pPr>
          </a:lstStyle>
          <a:p>
            <a:r>
              <a:rPr lang="en-US" dirty="0"/>
              <a:t> </a:t>
            </a:r>
          </a:p>
        </p:txBody>
      </p:sp>
      <p:sp>
        <p:nvSpPr>
          <p:cNvPr id="3" name="Date Placeholder 2">
            <a:extLst>
              <a:ext uri="{FF2B5EF4-FFF2-40B4-BE49-F238E27FC236}">
                <a16:creationId xmlns:a16="http://schemas.microsoft.com/office/drawing/2014/main" id="{FE4D90A4-3BB5-5BF3-1AE7-84F335478E7A}"/>
              </a:ext>
            </a:extLst>
          </p:cNvPr>
          <p:cNvSpPr>
            <a:spLocks noGrp="1"/>
          </p:cNvSpPr>
          <p:nvPr>
            <p:ph type="dt" sz="half" idx="15"/>
          </p:nvPr>
        </p:nvSpPr>
        <p:spPr/>
        <p:txBody>
          <a:bodyPr/>
          <a:lstStyle/>
          <a:p>
            <a:fld id="{D291CE83-67BA-4B15-B48A-7DC5C0636664}" type="datetime1">
              <a:rPr lang="en-US" smtClean="0"/>
              <a:t>10/12/2025</a:t>
            </a:fld>
            <a:endParaRPr lang="en-US" dirty="0"/>
          </a:p>
        </p:txBody>
      </p:sp>
      <p:sp>
        <p:nvSpPr>
          <p:cNvPr id="4" name="Footer Placeholder 3">
            <a:extLst>
              <a:ext uri="{FF2B5EF4-FFF2-40B4-BE49-F238E27FC236}">
                <a16:creationId xmlns:a16="http://schemas.microsoft.com/office/drawing/2014/main" id="{71E8C3D3-AC9B-D17D-77D4-AC4732E81C02}"/>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E4867DB-1F5E-6695-55B8-5974C08DD3A9}"/>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21305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3"/>
            <a:ext cx="10963656" cy="1005840"/>
          </a:xfrm>
        </p:spPr>
        <p:txBody>
          <a:bodyPr anchor="t" anchorCtr="0"/>
          <a:lstStyle>
            <a:lvl1pPr>
              <a:defRPr>
                <a:solidFill>
                  <a:schemeClr val="bg1"/>
                </a:solidFill>
                <a:highlight>
                  <a:srgbClr val="000000"/>
                </a:highlight>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21792" y="1828800"/>
            <a:ext cx="6446520" cy="4425696"/>
          </a:xfrm>
          <a:blipFill>
            <a:blip r:embed="rId2">
              <a:alphaModFix amt="70000"/>
            </a:blip>
            <a:stretch>
              <a:fillRect/>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62088" y="1828800"/>
            <a:ext cx="4023360" cy="4428871"/>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0990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6858000"/>
          </a:xfrm>
          <a:blipFill>
            <a:blip r:embed="rId2">
              <a:alphaModFix amt="70000"/>
            </a:blip>
            <a:stretch>
              <a:fillRect l="-1"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5" name="Title 4">
            <a:extLst>
              <a:ext uri="{FF2B5EF4-FFF2-40B4-BE49-F238E27FC236}">
                <a16:creationId xmlns:a16="http://schemas.microsoft.com/office/drawing/2014/main" id="{C859CFCC-A209-BC62-7D95-E14802747B73}"/>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dirty="0"/>
              <a:t>Click to edit Master title style</a:t>
            </a:r>
          </a:p>
        </p:txBody>
      </p:sp>
      <p:sp>
        <p:nvSpPr>
          <p:cNvPr id="8" name="Text Placeholder 7">
            <a:extLst>
              <a:ext uri="{FF2B5EF4-FFF2-40B4-BE49-F238E27FC236}">
                <a16:creationId xmlns:a16="http://schemas.microsoft.com/office/drawing/2014/main" id="{B4A8C58E-A6CA-D397-8711-C68CD070C4BC}"/>
              </a:ext>
            </a:extLst>
          </p:cNvPr>
          <p:cNvSpPr>
            <a:spLocks noGrp="1"/>
          </p:cNvSpPr>
          <p:nvPr>
            <p:ph type="body" sz="quarter" idx="14"/>
          </p:nvPr>
        </p:nvSpPr>
        <p:spPr>
          <a:xfrm>
            <a:off x="1013460" y="5668625"/>
            <a:ext cx="10813415" cy="480373"/>
          </a:xfrm>
        </p:spPr>
        <p:txBody>
          <a:bodyPr>
            <a:normAutofit/>
          </a:bodyPr>
          <a:lstStyle>
            <a:lvl1pPr marL="0" indent="0">
              <a:buNone/>
              <a:defRPr sz="2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302042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1005840"/>
          </a:xfrm>
        </p:spPr>
        <p:txBody>
          <a:bodyPr anchor="t" anchorCtr="0"/>
          <a:lstStyle>
            <a:lvl1pPr>
              <a:defRPr>
                <a:solidFill>
                  <a:schemeClr val="bg1"/>
                </a:solidFill>
                <a:highlight>
                  <a:srgbClr val="000000"/>
                </a:highlight>
              </a:defRPr>
            </a:lvl1pPr>
          </a:lstStyle>
          <a:p>
            <a:r>
              <a:rPr lang="en-US" dirty="0"/>
              <a:t>Click to edit Master title style</a:t>
            </a:r>
          </a:p>
        </p:txBody>
      </p:sp>
      <p:sp>
        <p:nvSpPr>
          <p:cNvPr id="3" name="Picture Placeholder 10">
            <a:extLst>
              <a:ext uri="{FF2B5EF4-FFF2-40B4-BE49-F238E27FC236}">
                <a16:creationId xmlns:a16="http://schemas.microsoft.com/office/drawing/2014/main" id="{73B5F72B-0708-4E77-756F-A5A83827C610}"/>
              </a:ext>
            </a:extLst>
          </p:cNvPr>
          <p:cNvSpPr>
            <a:spLocks noGrp="1"/>
          </p:cNvSpPr>
          <p:nvPr>
            <p:ph type="pic" sz="quarter" idx="13" hasCustomPrompt="1"/>
          </p:nvPr>
        </p:nvSpPr>
        <p:spPr>
          <a:xfrm>
            <a:off x="621792" y="1828798"/>
            <a:ext cx="4937761" cy="4480561"/>
          </a:xfrm>
          <a:blipFill>
            <a:blip r:embed="rId2">
              <a:alphaModFix amt="70000"/>
            </a:blip>
            <a:stretch>
              <a:fillRect l="-185" t="-6123" b="1"/>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052373" y="1828800"/>
            <a:ext cx="557784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35532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01537" y="320039"/>
            <a:ext cx="8502199" cy="1258389"/>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725386"/>
            <a:ext cx="6858000" cy="4638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10/12/2025</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66359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8400908" cy="1261872"/>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728870"/>
            <a:ext cx="6858000" cy="46353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B445D377-13FB-4841-FF6E-B9BD15CCC94D}"/>
              </a:ext>
            </a:extLst>
          </p:cNvPr>
          <p:cNvSpPr>
            <a:spLocks noGrp="1"/>
          </p:cNvSpPr>
          <p:nvPr>
            <p:ph type="dt" sz="half" idx="15"/>
          </p:nvPr>
        </p:nvSpPr>
        <p:spPr/>
        <p:txBody>
          <a:bodyPr/>
          <a:lstStyle/>
          <a:p>
            <a:fld id="{D291CE83-67BA-4B15-B48A-7DC5C0636664}" type="datetime1">
              <a:rPr lang="en-US" smtClean="0"/>
              <a:t>10/12/2025</a:t>
            </a:fld>
            <a:endParaRPr lang="en-US" dirty="0"/>
          </a:p>
        </p:txBody>
      </p:sp>
      <p:sp>
        <p:nvSpPr>
          <p:cNvPr id="5" name="Footer Placeholder 4">
            <a:extLst>
              <a:ext uri="{FF2B5EF4-FFF2-40B4-BE49-F238E27FC236}">
                <a16:creationId xmlns:a16="http://schemas.microsoft.com/office/drawing/2014/main" id="{C0E58E07-B079-D675-1C8D-4728A21EA972}"/>
              </a:ext>
            </a:extLst>
          </p:cNvPr>
          <p:cNvSpPr>
            <a:spLocks noGrp="1"/>
          </p:cNvSpPr>
          <p:nvPr>
            <p:ph type="ftr" sz="quarter" idx="16"/>
          </p:nvPr>
        </p:nvSpPr>
        <p:spPr>
          <a:xfrm>
            <a:off x="4275493" y="6453002"/>
            <a:ext cx="2805405"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EB0DC5B2-0CA1-6496-FDE3-6FA015A4EE36}"/>
              </a:ext>
            </a:extLst>
          </p:cNvPr>
          <p:cNvSpPr>
            <a:spLocks noGrp="1"/>
          </p:cNvSpPr>
          <p:nvPr>
            <p:ph type="sldNum" sz="quarter" idx="17"/>
          </p:nvPr>
        </p:nvSpPr>
        <p:spPr>
          <a:xfrm>
            <a:off x="7109926"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95606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4" y="2427156"/>
            <a:ext cx="4186010" cy="3905381"/>
          </a:xfrm>
          <a:blipFill>
            <a:blip r:embed="rId2">
              <a:alphaModFix amt="70000"/>
            </a:blip>
            <a:stretch>
              <a:fillRect l="-718"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1" y="548638"/>
            <a:ext cx="5111021" cy="2492735"/>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20396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3" y="2295144"/>
            <a:ext cx="3085185" cy="4041648"/>
          </a:xfrm>
          <a:blipFill>
            <a:blip r:embed="rId2">
              <a:alphaModFix amt="70000"/>
            </a:blip>
            <a:stretch>
              <a:fillRect l="-974"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9274"/>
            <a:ext cx="4023360" cy="2743200"/>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92947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0172699" cy="50673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096000" y="914399"/>
            <a:ext cx="5448300" cy="3117553"/>
          </a:xfrm>
        </p:spPr>
        <p:txBody>
          <a:bodyPr anchor="t">
            <a:normAutofit/>
          </a:bodyPr>
          <a:lstStyle>
            <a:lvl1pPr algn="r">
              <a:defRPr sz="4000">
                <a:solidFill>
                  <a:schemeClr val="bg1"/>
                </a:solidFill>
                <a:highlight>
                  <a:srgbClr val="000000"/>
                </a:highligh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a:xfrm>
            <a:off x="1981201" y="5560042"/>
            <a:ext cx="8271878" cy="542344"/>
          </a:xfrm>
        </p:spPr>
        <p:txBody>
          <a:bodyPr/>
          <a:lstStyle>
            <a:lvl1pPr marL="0" indent="0" algn="r">
              <a:buNone/>
              <a:defRPr lang="en-US" sz="2000" kern="1200" dirty="0">
                <a:solidFill>
                  <a:schemeClr val="tx1"/>
                </a:solidFill>
                <a:effectLst/>
                <a:latin typeface="+mn-lt"/>
                <a:ea typeface="+mn-ea"/>
                <a:cs typeface="+mn-cs"/>
              </a:defRPr>
            </a:lvl1pPr>
            <a:lvl2pPr algn="r">
              <a:defRPr/>
            </a:lvl2pPr>
            <a:lvl3pPr algn="r">
              <a:defRPr/>
            </a:lvl3pPr>
            <a:lvl4pPr algn="r">
              <a:defRPr/>
            </a:lvl4pPr>
            <a:lvl5pPr algn="r">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10/12/2025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1950657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4076700" cy="4193427"/>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60591" y="3786474"/>
            <a:ext cx="4169890" cy="1614008"/>
          </a:xfrm>
        </p:spPr>
        <p:txBody>
          <a:bodyPr anchor="t">
            <a:noAutofit/>
          </a:bodyPr>
          <a:lstStyle>
            <a:lvl1pPr algn="r">
              <a:defRPr sz="4000">
                <a:solidFill>
                  <a:schemeClr val="bg1"/>
                </a:solidFill>
                <a:highlight>
                  <a:srgbClr val="000000"/>
                </a:highlight>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5499291" y="914400"/>
            <a:ext cx="5773936" cy="5029200"/>
          </a:xfrm>
        </p:spPr>
        <p:txBody>
          <a:bodyPr>
            <a:norm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10/12/2025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3543366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2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 y="0"/>
            <a:ext cx="811529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7" name="Title 6">
            <a:extLst>
              <a:ext uri="{FF2B5EF4-FFF2-40B4-BE49-F238E27FC236}">
                <a16:creationId xmlns:a16="http://schemas.microsoft.com/office/drawing/2014/main" id="{C34B03A4-39B7-F5C1-D964-CA069C0F716B}"/>
              </a:ext>
            </a:extLst>
          </p:cNvPr>
          <p:cNvSpPr>
            <a:spLocks noGrp="1"/>
          </p:cNvSpPr>
          <p:nvPr>
            <p:ph type="title"/>
          </p:nvPr>
        </p:nvSpPr>
        <p:spPr>
          <a:xfrm>
            <a:off x="647701" y="647698"/>
            <a:ext cx="4225166" cy="2420757"/>
          </a:xfrm>
        </p:spPr>
        <p:txBody>
          <a:bodyPr/>
          <a:lstStyle>
            <a:lvl1pPr>
              <a:defRPr>
                <a:solidFill>
                  <a:schemeClr val="bg1"/>
                </a:solidFill>
                <a:highlight>
                  <a:srgbClr val="000000"/>
                </a:highlight>
              </a:defRPr>
            </a:lvl1pPr>
          </a:lstStyle>
          <a:p>
            <a:r>
              <a:rPr lang="en-US" dirty="0"/>
              <a:t>Click to edit Master title style</a:t>
            </a:r>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8854931" y="647699"/>
            <a:ext cx="2689367" cy="5562599"/>
          </a:xfrm>
        </p:spPr>
        <p:txBody>
          <a:bodyPr>
            <a:normAutofit/>
          </a:bodyPr>
          <a:lstStyle>
            <a:lvl1pPr marL="342900" indent="-342900">
              <a:buFont typeface="Arial" panose="020B0604020202020204" pitchFamily="34" charset="0"/>
              <a:buChar char="•"/>
              <a:defRPr/>
            </a:lvl1pPr>
            <a:lvl2pPr marL="514350" indent="-285750">
              <a:buFont typeface="Arial" panose="020B0604020202020204" pitchFamily="34" charset="0"/>
              <a:buChar char="•"/>
              <a:defRPr/>
            </a:lvl2pPr>
            <a:lvl3pPr marL="742950" indent="-285750">
              <a:buFont typeface="Arial" panose="020B0604020202020204" pitchFamily="34" charset="0"/>
              <a:buChar char="•"/>
              <a:defRPr/>
            </a:lvl3pPr>
            <a:lvl4pPr marL="971550" indent="-285750">
              <a:buFont typeface="Arial" panose="020B0604020202020204" pitchFamily="34" charset="0"/>
              <a:buChar char="•"/>
              <a:defRPr/>
            </a:lvl4pPr>
            <a:lvl5pPr marL="10858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10/12/2025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191078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2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981200" y="0"/>
            <a:ext cx="10210798" cy="50673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8" name="Title 7">
            <a:extLst>
              <a:ext uri="{FF2B5EF4-FFF2-40B4-BE49-F238E27FC236}">
                <a16:creationId xmlns:a16="http://schemas.microsoft.com/office/drawing/2014/main" id="{1B520403-BDFD-00AF-7685-E3C2366A63ED}"/>
              </a:ext>
            </a:extLst>
          </p:cNvPr>
          <p:cNvSpPr>
            <a:spLocks noGrp="1"/>
          </p:cNvSpPr>
          <p:nvPr>
            <p:ph type="title"/>
          </p:nvPr>
        </p:nvSpPr>
        <p:spPr>
          <a:xfrm>
            <a:off x="914400" y="647700"/>
            <a:ext cx="5181600" cy="2595563"/>
          </a:xfrm>
        </p:spPr>
        <p:txBody>
          <a:bodyPr/>
          <a:lstStyle>
            <a:lvl1pPr>
              <a:defRPr>
                <a:solidFill>
                  <a:schemeClr val="bg1"/>
                </a:solidFill>
                <a:highlight>
                  <a:srgbClr val="000000"/>
                </a:highlight>
              </a:defRPr>
            </a:lvl1pPr>
          </a:lstStyle>
          <a:p>
            <a:r>
              <a:rPr lang="en-US" dirty="0"/>
              <a:t>Click to edit Master title style</a:t>
            </a:r>
          </a:p>
        </p:txBody>
      </p:sp>
      <p:sp>
        <p:nvSpPr>
          <p:cNvPr id="11" name="Content Placeholder 10">
            <a:extLst>
              <a:ext uri="{FF2B5EF4-FFF2-40B4-BE49-F238E27FC236}">
                <a16:creationId xmlns:a16="http://schemas.microsoft.com/office/drawing/2014/main" id="{D1DFE5C8-DAB2-CA31-6958-050610D77ADF}"/>
              </a:ext>
            </a:extLst>
          </p:cNvPr>
          <p:cNvSpPr>
            <a:spLocks noGrp="1"/>
          </p:cNvSpPr>
          <p:nvPr>
            <p:ph sz="quarter" idx="14"/>
          </p:nvPr>
        </p:nvSpPr>
        <p:spPr>
          <a:xfrm>
            <a:off x="1893888" y="5559425"/>
            <a:ext cx="8278812" cy="650875"/>
          </a:xfrm>
        </p:spPr>
        <p:txBody>
          <a:bodyPr>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10/12/2025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3295386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2192000" cy="4193427"/>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7" name="Title 6">
            <a:extLst>
              <a:ext uri="{FF2B5EF4-FFF2-40B4-BE49-F238E27FC236}">
                <a16:creationId xmlns:a16="http://schemas.microsoft.com/office/drawing/2014/main" id="{4A48BCDE-4694-0B11-3F5D-030F758E59D0}"/>
              </a:ext>
            </a:extLst>
          </p:cNvPr>
          <p:cNvSpPr>
            <a:spLocks noGrp="1"/>
          </p:cNvSpPr>
          <p:nvPr>
            <p:ph type="title"/>
          </p:nvPr>
        </p:nvSpPr>
        <p:spPr>
          <a:xfrm>
            <a:off x="652372" y="1712200"/>
            <a:ext cx="6019892" cy="1896956"/>
          </a:xfrm>
        </p:spPr>
        <p:txBody>
          <a:bodyPr/>
          <a:lstStyle>
            <a:lvl1pPr>
              <a:lnSpc>
                <a:spcPct val="90000"/>
              </a:lnSpc>
              <a:defRPr>
                <a:solidFill>
                  <a:schemeClr val="bg1"/>
                </a:solidFill>
                <a:highlight>
                  <a:srgbClr val="000000"/>
                </a:highlight>
              </a:defRPr>
            </a:lvl1pPr>
          </a:lstStyle>
          <a:p>
            <a:r>
              <a:rPr lang="en-US" dirty="0"/>
              <a:t>Click to edit Master title style</a:t>
            </a:r>
          </a:p>
        </p:txBody>
      </p:sp>
      <p:sp>
        <p:nvSpPr>
          <p:cNvPr id="9" name="Content Placeholder 2">
            <a:extLst>
              <a:ext uri="{FF2B5EF4-FFF2-40B4-BE49-F238E27FC236}">
                <a16:creationId xmlns:a16="http://schemas.microsoft.com/office/drawing/2014/main" id="{DE27908E-38A7-B900-61E8-3AB5DD08621C}"/>
              </a:ext>
            </a:extLst>
          </p:cNvPr>
          <p:cNvSpPr>
            <a:spLocks noGrp="1"/>
          </p:cNvSpPr>
          <p:nvPr>
            <p:ph idx="14"/>
          </p:nvPr>
        </p:nvSpPr>
        <p:spPr>
          <a:xfrm>
            <a:off x="6096000" y="4672013"/>
            <a:ext cx="5448300" cy="1538287"/>
          </a:xfrm>
        </p:spPr>
        <p:txBody>
          <a:bodyPr anchor="t">
            <a:normAutofit fontScale="85000" lnSpcReduction="10000"/>
          </a:bodyPr>
          <a:lstStyle/>
          <a:p>
            <a:pPr marL="0" lvl="0" indent="0" algn="r">
              <a:buNone/>
            </a:pPr>
            <a:r>
              <a:rPr lang="en-US" sz="200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10/12/2025</a:t>
            </a:fld>
            <a:endParaRPr lang="en-US" dirty="0"/>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dirty="0"/>
          </a:p>
        </p:txBody>
      </p:sp>
    </p:spTree>
    <p:extLst>
      <p:ext uri="{BB962C8B-B14F-4D97-AF65-F5344CB8AC3E}">
        <p14:creationId xmlns:p14="http://schemas.microsoft.com/office/powerpoint/2010/main" val="416520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8" name="Title 7">
            <a:extLst>
              <a:ext uri="{FF2B5EF4-FFF2-40B4-BE49-F238E27FC236}">
                <a16:creationId xmlns:a16="http://schemas.microsoft.com/office/drawing/2014/main" id="{CFCD2E37-9854-D80D-B906-C29C37FAACC5}"/>
              </a:ext>
            </a:extLst>
          </p:cNvPr>
          <p:cNvSpPr>
            <a:spLocks noGrp="1"/>
          </p:cNvSpPr>
          <p:nvPr>
            <p:ph type="title"/>
          </p:nvPr>
        </p:nvSpPr>
        <p:spPr>
          <a:xfrm>
            <a:off x="365758" y="411480"/>
            <a:ext cx="6309360" cy="3739896"/>
          </a:xfrm>
        </p:spPr>
        <p:txBody>
          <a:bodyPr>
            <a:normAutofit/>
          </a:bodyPr>
          <a:lstStyle>
            <a:lvl1pPr>
              <a:defRPr sz="5400">
                <a:solidFill>
                  <a:schemeClr val="bg1"/>
                </a:solidFill>
                <a:highlight>
                  <a:srgbClr val="000000"/>
                </a:highlight>
              </a:defRPr>
            </a:lvl1pPr>
          </a:lstStyle>
          <a:p>
            <a:r>
              <a:rPr lang="en-US" dirty="0"/>
              <a:t>Click to edit Master title style</a:t>
            </a:r>
          </a:p>
        </p:txBody>
      </p:sp>
      <p:sp>
        <p:nvSpPr>
          <p:cNvPr id="12" name="Text Placeholder 11">
            <a:extLst>
              <a:ext uri="{FF2B5EF4-FFF2-40B4-BE49-F238E27FC236}">
                <a16:creationId xmlns:a16="http://schemas.microsoft.com/office/drawing/2014/main" id="{927C0618-21FB-9390-740F-2734A4B2C28F}"/>
              </a:ext>
            </a:extLst>
          </p:cNvPr>
          <p:cNvSpPr>
            <a:spLocks noGrp="1"/>
          </p:cNvSpPr>
          <p:nvPr>
            <p:ph type="body" sz="quarter" idx="17"/>
          </p:nvPr>
        </p:nvSpPr>
        <p:spPr>
          <a:xfrm>
            <a:off x="365125" y="4873625"/>
            <a:ext cx="4206875" cy="1381125"/>
          </a:xfrm>
        </p:spPr>
        <p:txBody>
          <a:bodyPr anchor="b">
            <a:normAutofit/>
          </a:bodyPr>
          <a:lstStyle>
            <a:lvl1pPr marL="0" indent="0">
              <a:buNone/>
              <a:defRPr sz="1800"/>
            </a:lvl1pPr>
          </a:lstStyle>
          <a:p>
            <a:pPr lvl="0"/>
            <a:r>
              <a:rPr lang="en-US" dirty="0"/>
              <a:t>Click to edit Master text styles</a:t>
            </a:r>
          </a:p>
        </p:txBody>
      </p:sp>
      <p:sp>
        <p:nvSpPr>
          <p:cNvPr id="4" name="Date Placeholder 3">
            <a:extLst>
              <a:ext uri="{FF2B5EF4-FFF2-40B4-BE49-F238E27FC236}">
                <a16:creationId xmlns:a16="http://schemas.microsoft.com/office/drawing/2014/main" id="{6D9281F2-D41E-9A50-1809-3B8BE4C397CF}"/>
              </a:ext>
            </a:extLst>
          </p:cNvPr>
          <p:cNvSpPr>
            <a:spLocks noGrp="1"/>
          </p:cNvSpPr>
          <p:nvPr>
            <p:ph type="dt" sz="half" idx="14"/>
          </p:nvPr>
        </p:nvSpPr>
        <p:spPr>
          <a:xfrm>
            <a:off x="137160" y="6453002"/>
            <a:ext cx="914400" cy="365125"/>
          </a:xfrm>
        </p:spPr>
        <p:txBody>
          <a:bodyPr/>
          <a:lstStyle/>
          <a:p>
            <a:fld id="{D291CE83-67BA-4B15-B48A-7DC5C0636664}" type="datetime1">
              <a:rPr lang="en-US" smtClean="0"/>
              <a:t>10/12/2025</a:t>
            </a:fld>
            <a:endParaRPr lang="en-US" dirty="0"/>
          </a:p>
        </p:txBody>
      </p:sp>
      <p:sp>
        <p:nvSpPr>
          <p:cNvPr id="5" name="Footer Placeholder 4">
            <a:extLst>
              <a:ext uri="{FF2B5EF4-FFF2-40B4-BE49-F238E27FC236}">
                <a16:creationId xmlns:a16="http://schemas.microsoft.com/office/drawing/2014/main" id="{E9E57431-3702-2B75-B5FF-84422A85DBDF}"/>
              </a:ext>
            </a:extLst>
          </p:cNvPr>
          <p:cNvSpPr>
            <a:spLocks noGrp="1"/>
          </p:cNvSpPr>
          <p:nvPr>
            <p:ph type="ftr" sz="quarter" idx="15"/>
          </p:nvPr>
        </p:nvSpPr>
        <p:spPr>
          <a:xfrm>
            <a:off x="2061086" y="6453002"/>
            <a:ext cx="2805405"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5F43A420-FE13-2F4D-C208-338D8B00A6FC}"/>
              </a:ext>
            </a:extLst>
          </p:cNvPr>
          <p:cNvSpPr>
            <a:spLocks noGrp="1"/>
          </p:cNvSpPr>
          <p:nvPr>
            <p:ph type="sldNum" sz="quarter" idx="16"/>
          </p:nvPr>
        </p:nvSpPr>
        <p:spPr>
          <a:xfrm>
            <a:off x="4895519" y="6453002"/>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579724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E65BD-66C5-5FF8-C229-BB94A762D9C5}"/>
              </a:ext>
            </a:extLst>
          </p:cNvPr>
          <p:cNvSpPr>
            <a:spLocks noGrp="1"/>
          </p:cNvSpPr>
          <p:nvPr>
            <p:ph type="title"/>
          </p:nvPr>
        </p:nvSpPr>
        <p:spPr>
          <a:xfrm>
            <a:off x="7166916" y="646438"/>
            <a:ext cx="4199074" cy="4641176"/>
          </a:xfrm>
        </p:spPr>
        <p:txBody>
          <a:bodyPr anchor="b">
            <a:normAutofit/>
          </a:bodyPr>
          <a:lstStyle>
            <a:lvl1pPr>
              <a:lnSpc>
                <a:spcPct val="120000"/>
              </a:lnSpc>
              <a:defRPr sz="2800" b="0" cap="none" spc="0" baseline="0">
                <a:latin typeface="+mn-lt"/>
              </a:defRPr>
            </a:lvl1pPr>
          </a:lstStyle>
          <a:p>
            <a:r>
              <a:rPr lang="en-US" dirty="0"/>
              <a:t>Click to edit Master title style</a:t>
            </a:r>
          </a:p>
        </p:txBody>
      </p:sp>
      <p:sp>
        <p:nvSpPr>
          <p:cNvPr id="11" name="Content Placeholder 10">
            <a:extLst>
              <a:ext uri="{FF2B5EF4-FFF2-40B4-BE49-F238E27FC236}">
                <a16:creationId xmlns:a16="http://schemas.microsoft.com/office/drawing/2014/main" id="{12A23D75-581D-5D22-B65B-6248EE148401}"/>
              </a:ext>
            </a:extLst>
          </p:cNvPr>
          <p:cNvSpPr>
            <a:spLocks noGrp="1"/>
          </p:cNvSpPr>
          <p:nvPr>
            <p:ph sz="quarter" idx="14" hasCustomPrompt="1"/>
          </p:nvPr>
        </p:nvSpPr>
        <p:spPr>
          <a:xfrm>
            <a:off x="539750" y="566739"/>
            <a:ext cx="6427788" cy="5668316"/>
          </a:xfrm>
        </p:spPr>
        <p:txBody>
          <a:bodyPr anchor="ctr">
            <a:normAutofit/>
          </a:bodyPr>
          <a:lstStyle>
            <a:lvl1pPr marL="0" indent="0">
              <a:lnSpc>
                <a:spcPct val="100000"/>
              </a:lnSpc>
              <a:buNone/>
              <a:defRPr sz="23200" b="1" spc="600" baseline="0">
                <a:solidFill>
                  <a:schemeClr val="bg1"/>
                </a:solidFill>
                <a:highlight>
                  <a:srgbClr val="000000"/>
                </a:highlight>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353093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A5FB0-3233-6F76-899A-A1958FBA86AB}"/>
              </a:ext>
            </a:extLst>
          </p:cNvPr>
          <p:cNvSpPr>
            <a:spLocks noGrp="1"/>
          </p:cNvSpPr>
          <p:nvPr>
            <p:ph type="title"/>
          </p:nvPr>
        </p:nvSpPr>
        <p:spPr>
          <a:xfrm>
            <a:off x="1935480" y="5120640"/>
            <a:ext cx="8321040" cy="118872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964560E1-132E-6944-7C66-491949C93CD6}"/>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tx1"/>
                </a:solidFill>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7632574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C46D51-F742-0411-C425-9FB4333D856D}"/>
              </a:ext>
            </a:extLst>
          </p:cNvPr>
          <p:cNvSpPr>
            <a:spLocks noGrp="1"/>
          </p:cNvSpPr>
          <p:nvPr>
            <p:ph type="title"/>
          </p:nvPr>
        </p:nvSpPr>
        <p:spPr>
          <a:xfrm>
            <a:off x="2377440" y="4937760"/>
            <a:ext cx="7525512" cy="137160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C6CC1002-9B76-86F0-267A-B8FA2E4F6890}"/>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bg1"/>
                </a:solidFill>
                <a:highlight>
                  <a:srgbClr val="FFFFFF"/>
                </a:highlight>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389749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94360" y="-1315405"/>
            <a:ext cx="10652760" cy="1133856"/>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Autofit/>
          </a:bodyPr>
          <a:lstStyle>
            <a:lvl1pPr marL="0" indent="0">
              <a:lnSpc>
                <a:spcPct val="100000"/>
              </a:lnSpc>
              <a:buNone/>
              <a:defRPr sz="6000" b="1" i="0" spc="600" baseline="0">
                <a:solidFill>
                  <a:schemeClr val="bg1"/>
                </a:solidFill>
                <a:highlight>
                  <a:srgbClr val="000000"/>
                </a:highlight>
                <a:latin typeface="Franklin Gothic Heavy" panose="020B0603020102020204" pitchFamily="34" charset="0"/>
              </a:defRPr>
            </a:lvl1pPr>
            <a:lvl2pPr marL="228600" indent="0">
              <a:lnSpc>
                <a:spcPct val="100000"/>
              </a:lnSpc>
              <a:buNone/>
              <a:defRPr sz="5400" b="1" i="0" spc="600" baseline="0">
                <a:solidFill>
                  <a:schemeClr val="bg1"/>
                </a:solidFill>
                <a:highlight>
                  <a:srgbClr val="000000"/>
                </a:highlight>
                <a:latin typeface="Franklin Gothic Heavy" panose="020B0603020102020204" pitchFamily="34" charset="0"/>
              </a:defRPr>
            </a:lvl2pPr>
            <a:lvl3pPr marL="457200" indent="0">
              <a:lnSpc>
                <a:spcPct val="100000"/>
              </a:lnSpc>
              <a:buNone/>
              <a:defRPr sz="4800" b="1" i="0" spc="600" baseline="0">
                <a:solidFill>
                  <a:schemeClr val="bg1"/>
                </a:solidFill>
                <a:highlight>
                  <a:srgbClr val="000000"/>
                </a:highlight>
                <a:latin typeface="Franklin Gothic Heavy" panose="020B0603020102020204" pitchFamily="34" charset="0"/>
              </a:defRPr>
            </a:lvl3pPr>
            <a:lvl4pPr marL="685800" indent="0">
              <a:lnSpc>
                <a:spcPct val="100000"/>
              </a:lnSpc>
              <a:buNone/>
              <a:defRPr sz="4400" b="1" i="0" spc="600" baseline="0">
                <a:solidFill>
                  <a:schemeClr val="bg1"/>
                </a:solidFill>
                <a:highlight>
                  <a:srgbClr val="000000"/>
                </a:highlight>
                <a:latin typeface="Franklin Gothic Heavy" panose="020B0603020102020204" pitchFamily="34" charset="0"/>
              </a:defRPr>
            </a:lvl4pPr>
            <a:lvl5pPr marL="914400" indent="0">
              <a:lnSpc>
                <a:spcPct val="100000"/>
              </a:lnSpc>
              <a:buNone/>
              <a:defRPr sz="4000" b="1" i="0" spc="600" baseline="0">
                <a:solidFill>
                  <a:schemeClr val="bg1"/>
                </a:solidFill>
                <a:highlight>
                  <a:srgbClr val="000000"/>
                </a:highlight>
                <a:latin typeface="Franklin Gothic Heavy" panose="020B06030201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10/12/2025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15289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529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rmAutofit/>
          </a:bodyPr>
          <a:lstStyle>
            <a:lvl1pPr marL="0" indent="0">
              <a:lnSpc>
                <a:spcPct val="100000"/>
              </a:lnSpc>
              <a:buNone/>
              <a:defRPr sz="6000" b="1" i="0" spc="600" baseline="0">
                <a:solidFill>
                  <a:schemeClr val="tx1"/>
                </a:solidFill>
                <a:highlight>
                  <a:srgbClr val="FFFFFF"/>
                </a:highlight>
                <a:latin typeface="Franklin Gothic Heavy" panose="020B0603020102020204" pitchFamily="34" charset="0"/>
              </a:defRPr>
            </a:lvl1pPr>
            <a:lvl2pPr marL="228600" indent="0">
              <a:lnSpc>
                <a:spcPct val="100000"/>
              </a:lnSpc>
              <a:buNone/>
              <a:defRPr sz="5400" b="1" i="0" spc="600" baseline="0">
                <a:solidFill>
                  <a:schemeClr val="tx1"/>
                </a:solidFill>
                <a:highlight>
                  <a:srgbClr val="FFFFFF"/>
                </a:highlight>
                <a:latin typeface="Franklin Gothic Heavy" panose="020B0603020102020204" pitchFamily="34" charset="0"/>
              </a:defRPr>
            </a:lvl2pPr>
            <a:lvl3pPr marL="457200" indent="0">
              <a:lnSpc>
                <a:spcPct val="100000"/>
              </a:lnSpc>
              <a:buNone/>
              <a:defRPr sz="4800" b="1" i="0" spc="600" baseline="0">
                <a:solidFill>
                  <a:schemeClr val="tx1"/>
                </a:solidFill>
                <a:highlight>
                  <a:srgbClr val="FFFFFF"/>
                </a:highlight>
                <a:latin typeface="Franklin Gothic Heavy" panose="020B0603020102020204" pitchFamily="34" charset="0"/>
              </a:defRPr>
            </a:lvl3pPr>
            <a:lvl4pPr marL="685800" indent="0">
              <a:lnSpc>
                <a:spcPct val="100000"/>
              </a:lnSpc>
              <a:buNone/>
              <a:defRPr sz="4400" b="1" i="0" spc="600" baseline="0">
                <a:solidFill>
                  <a:schemeClr val="tx1"/>
                </a:solidFill>
                <a:highlight>
                  <a:srgbClr val="FFFFFF"/>
                </a:highlight>
                <a:latin typeface="Franklin Gothic Heavy" panose="020B0603020102020204" pitchFamily="34" charset="0"/>
              </a:defRPr>
            </a:lvl4pPr>
            <a:lvl5pPr marL="914400" indent="0">
              <a:lnSpc>
                <a:spcPct val="100000"/>
              </a:lnSpc>
              <a:buNone/>
              <a:defRPr sz="4000" b="1" i="0" spc="600" baseline="0">
                <a:solidFill>
                  <a:schemeClr val="tx1"/>
                </a:solidFill>
                <a:highlight>
                  <a:srgbClr val="FFFFFF"/>
                </a:highlight>
                <a:latin typeface="Franklin Gothic Heavy" panose="020B06030201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383AA9C6-9BFF-802B-3D08-CAD56FB80F24}"/>
              </a:ext>
            </a:extLst>
          </p:cNvPr>
          <p:cNvSpPr>
            <a:spLocks noGrp="1"/>
          </p:cNvSpPr>
          <p:nvPr>
            <p:ph type="dt" sz="half" idx="14"/>
          </p:nvPr>
        </p:nvSpPr>
        <p:spPr/>
        <p:txBody>
          <a:bodyPr/>
          <a:lstStyle>
            <a:lvl1pPr>
              <a:defRPr>
                <a:solidFill>
                  <a:schemeClr val="bg1"/>
                </a:solidFill>
              </a:defRPr>
            </a:lvl1pPr>
          </a:lstStyle>
          <a:p>
            <a:fld id="{D291CE83-67BA-4B15-B48A-7DC5C0636664}" type="datetime1">
              <a:rPr lang="en-US" smtClean="0"/>
              <a:pPr/>
              <a:t>10/12/2025</a:t>
            </a:fld>
            <a:endParaRPr lang="en-US" dirty="0"/>
          </a:p>
        </p:txBody>
      </p:sp>
      <p:sp>
        <p:nvSpPr>
          <p:cNvPr id="8" name="Footer Placeholder 7">
            <a:extLst>
              <a:ext uri="{FF2B5EF4-FFF2-40B4-BE49-F238E27FC236}">
                <a16:creationId xmlns:a16="http://schemas.microsoft.com/office/drawing/2014/main" id="{3499B3C5-25B1-DD8E-CF7E-C1D50373CF31}"/>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DEB09A-6ABF-4907-9977-AB6069AE9BF2}"/>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72318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755375"/>
            <a:ext cx="10972800" cy="5553985"/>
          </a:xfrm>
        </p:spPr>
        <p:txBody>
          <a:bodyPr anchor="b">
            <a:normAutofit/>
          </a:bodyPr>
          <a:lstStyle>
            <a:lvl1pPr marL="0" indent="0">
              <a:lnSpc>
                <a:spcPct val="100000"/>
              </a:lnSpc>
              <a:buNone/>
              <a:defRPr sz="6000" b="1" i="0" spc="600" baseline="0">
                <a:latin typeface="Franklin Gothic Heavy" panose="020B0603020102020204" pitchFamily="34" charset="0"/>
              </a:defRPr>
            </a:lvl1pPr>
            <a:lvl2pPr marL="228600" indent="0">
              <a:lnSpc>
                <a:spcPct val="100000"/>
              </a:lnSpc>
              <a:buNone/>
              <a:defRPr sz="5400" b="1" i="0" spc="600" baseline="0">
                <a:latin typeface="Franklin Gothic Heavy" panose="020B0603020102020204" pitchFamily="34" charset="0"/>
              </a:defRPr>
            </a:lvl2pPr>
            <a:lvl3pPr marL="457200" indent="0">
              <a:lnSpc>
                <a:spcPct val="100000"/>
              </a:lnSpc>
              <a:buNone/>
              <a:defRPr sz="4800" b="1" i="0" spc="600" baseline="0">
                <a:latin typeface="Franklin Gothic Heavy" panose="020B0603020102020204" pitchFamily="34" charset="0"/>
              </a:defRPr>
            </a:lvl3pPr>
            <a:lvl4pPr marL="685800" indent="0">
              <a:lnSpc>
                <a:spcPct val="100000"/>
              </a:lnSpc>
              <a:buNone/>
              <a:defRPr sz="4400" b="1" i="0" spc="600" baseline="0">
                <a:latin typeface="Franklin Gothic Heavy" panose="020B0603020102020204" pitchFamily="34" charset="0"/>
              </a:defRPr>
            </a:lvl4pPr>
            <a:lvl5pPr marL="914400" indent="0">
              <a:lnSpc>
                <a:spcPct val="100000"/>
              </a:lnSpc>
              <a:buNone/>
              <a:defRPr sz="4000" b="1" i="0" spc="600" baseline="0">
                <a:latin typeface="Franklin Gothic Heavy" panose="020B06030201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6E97C173-DA31-C3C5-FF6F-C082DC0E997C}"/>
              </a:ext>
            </a:extLst>
          </p:cNvPr>
          <p:cNvSpPr>
            <a:spLocks noGrp="1"/>
          </p:cNvSpPr>
          <p:nvPr>
            <p:ph type="dt" sz="half" idx="14"/>
          </p:nvPr>
        </p:nvSpPr>
        <p:spPr/>
        <p:txBody>
          <a:bodyPr/>
          <a:lstStyle/>
          <a:p>
            <a:fld id="{D291CE83-67BA-4B15-B48A-7DC5C0636664}" type="datetime1">
              <a:rPr lang="en-US" smtClean="0"/>
              <a:t>10/12/2025</a:t>
            </a:fld>
            <a:endParaRPr lang="en-US" dirty="0"/>
          </a:p>
        </p:txBody>
      </p:sp>
      <p:sp>
        <p:nvSpPr>
          <p:cNvPr id="8" name="Footer Placeholder 7">
            <a:extLst>
              <a:ext uri="{FF2B5EF4-FFF2-40B4-BE49-F238E27FC236}">
                <a16:creationId xmlns:a16="http://schemas.microsoft.com/office/drawing/2014/main" id="{20D921EA-2CDB-3B88-15E1-46DEF228FD64}"/>
              </a:ext>
            </a:extLst>
          </p:cNvPr>
          <p:cNvSpPr>
            <a:spLocks noGrp="1"/>
          </p:cNvSpPr>
          <p:nvPr>
            <p:ph type="ftr" sz="quarter" idx="15"/>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78498F0-58CF-681B-CAC8-641E3E35D01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6952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D47E9A-5ED0-EFA2-2AB1-8DCD288130B3}"/>
              </a:ext>
            </a:extLst>
          </p:cNvPr>
          <p:cNvSpPr>
            <a:spLocks noGrp="1"/>
          </p:cNvSpPr>
          <p:nvPr>
            <p:ph type="title" hasCustomPrompt="1"/>
          </p:nvPr>
        </p:nvSpPr>
        <p:spPr>
          <a:xfrm>
            <a:off x="1508760" y="5428752"/>
            <a:ext cx="9189720" cy="466344"/>
          </a:xfrm>
        </p:spPr>
        <p:txBody>
          <a:bodyPr>
            <a:normAutofit/>
          </a:bodyPr>
          <a:lstStyle>
            <a:lvl1pPr>
              <a:lnSpc>
                <a:spcPct val="120000"/>
              </a:lnSpc>
              <a:spcBef>
                <a:spcPts val="1000"/>
              </a:spcBef>
              <a:defRPr sz="2200" cap="none" spc="0" baseline="0">
                <a:latin typeface="+mn-lt"/>
              </a:defRPr>
            </a:lvl1pPr>
          </a:lstStyle>
          <a:p>
            <a:r>
              <a:rPr lang="en-US" dirty="0"/>
              <a:t>Quote Author</a:t>
            </a:r>
          </a:p>
        </p:txBody>
      </p:sp>
      <p:sp>
        <p:nvSpPr>
          <p:cNvPr id="7" name="Content Placeholder 7">
            <a:extLst>
              <a:ext uri="{FF2B5EF4-FFF2-40B4-BE49-F238E27FC236}">
                <a16:creationId xmlns:a16="http://schemas.microsoft.com/office/drawing/2014/main" id="{6A1702E0-62FB-C224-7CC1-48B8DC9D8330}"/>
              </a:ext>
            </a:extLst>
          </p:cNvPr>
          <p:cNvSpPr>
            <a:spLocks noGrp="1"/>
          </p:cNvSpPr>
          <p:nvPr>
            <p:ph sz="quarter" idx="13" hasCustomPrompt="1"/>
          </p:nvPr>
        </p:nvSpPr>
        <p:spPr>
          <a:xfrm>
            <a:off x="1487424" y="1164194"/>
            <a:ext cx="9204960" cy="3682126"/>
          </a:xfrm>
        </p:spPr>
        <p:txBody>
          <a:bodyPr anchor="ctr">
            <a:normAutofit/>
          </a:bodyPr>
          <a:lstStyle>
            <a:lvl1pPr marL="0" indent="0">
              <a:lnSpc>
                <a:spcPct val="100000"/>
              </a:lnSpc>
              <a:spcBef>
                <a:spcPts val="0"/>
              </a:spcBef>
              <a:buNone/>
              <a:defRPr sz="4000" cap="all" spc="600" baseline="0">
                <a:solidFill>
                  <a:schemeClr val="bg1"/>
                </a:solidFill>
                <a:highlight>
                  <a:srgbClr val="000000"/>
                </a:highlight>
                <a:latin typeface="+mj-lt"/>
              </a:defRPr>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50502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B8AB19-AEDC-217A-D173-1E75DCDE368A}"/>
              </a:ext>
            </a:extLst>
          </p:cNvPr>
          <p:cNvSpPr>
            <a:spLocks noGrp="1"/>
          </p:cNvSpPr>
          <p:nvPr>
            <p:ph type="title" hasCustomPrompt="1"/>
          </p:nvPr>
        </p:nvSpPr>
        <p:spPr>
          <a:xfrm>
            <a:off x="1499616" y="5349240"/>
            <a:ext cx="9198864" cy="466344"/>
          </a:xfrm>
        </p:spPr>
        <p:txBody>
          <a:bodyPr>
            <a:normAutofit/>
          </a:bodyPr>
          <a:lstStyle>
            <a:lvl1pPr>
              <a:lnSpc>
                <a:spcPct val="120000"/>
              </a:lnSpc>
              <a:spcBef>
                <a:spcPts val="1000"/>
              </a:spcBef>
              <a:defRPr sz="2200" cap="none" spc="0" baseline="0">
                <a:latin typeface="+mn-lt"/>
              </a:defRPr>
            </a:lvl1pPr>
          </a:lstStyle>
          <a:p>
            <a:r>
              <a:rPr lang="en-US" dirty="0"/>
              <a:t>Quote Author</a:t>
            </a:r>
          </a:p>
        </p:txBody>
      </p:sp>
      <p:sp>
        <p:nvSpPr>
          <p:cNvPr id="7" name="Content Placeholder 7">
            <a:extLst>
              <a:ext uri="{FF2B5EF4-FFF2-40B4-BE49-F238E27FC236}">
                <a16:creationId xmlns:a16="http://schemas.microsoft.com/office/drawing/2014/main" id="{8824DB12-4761-115A-B7C3-84A7B8EA0C2C}"/>
              </a:ext>
            </a:extLst>
          </p:cNvPr>
          <p:cNvSpPr>
            <a:spLocks noGrp="1"/>
          </p:cNvSpPr>
          <p:nvPr>
            <p:ph sz="quarter" idx="13" hasCustomPrompt="1"/>
          </p:nvPr>
        </p:nvSpPr>
        <p:spPr>
          <a:xfrm>
            <a:off x="1493520" y="1344168"/>
            <a:ext cx="9204960" cy="3291840"/>
          </a:xfrm>
        </p:spPr>
        <p:txBody>
          <a:bodyPr anchor="ctr">
            <a:normAutofit/>
          </a:bodyPr>
          <a:lstStyle>
            <a:lvl1pPr marL="0" indent="0">
              <a:lnSpc>
                <a:spcPct val="100000"/>
              </a:lnSpc>
              <a:spcBef>
                <a:spcPts val="0"/>
              </a:spcBef>
              <a:buNone/>
              <a:defRPr sz="4000" cap="all" spc="600" baseline="0">
                <a:solidFill>
                  <a:schemeClr val="bg1"/>
                </a:solidFill>
                <a:highlight>
                  <a:srgbClr val="FFFFFF"/>
                </a:highlight>
                <a:latin typeface="+mj-lt"/>
              </a:defRPr>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46466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B6EFAB-F8F1-D75D-ADD0-35D3E8380B87}"/>
              </a:ext>
            </a:extLst>
          </p:cNvPr>
          <p:cNvSpPr>
            <a:spLocks noGrp="1"/>
          </p:cNvSpPr>
          <p:nvPr>
            <p:ph type="title" hasCustomPrompt="1"/>
          </p:nvPr>
        </p:nvSpPr>
        <p:spPr>
          <a:xfrm>
            <a:off x="612648" y="5669280"/>
            <a:ext cx="8961120" cy="466344"/>
          </a:xfrm>
        </p:spPr>
        <p:txBody>
          <a:bodyPr anchor="b">
            <a:normAutofit/>
          </a:bodyPr>
          <a:lstStyle>
            <a:lvl1pPr>
              <a:lnSpc>
                <a:spcPct val="120000"/>
              </a:lnSpc>
              <a:spcBef>
                <a:spcPts val="1000"/>
              </a:spcBef>
              <a:defRPr sz="2200" cap="none" spc="0" baseline="0">
                <a:latin typeface="+mn-lt"/>
              </a:defRPr>
            </a:lvl1pPr>
          </a:lstStyle>
          <a:p>
            <a:r>
              <a:rPr lang="en-US" dirty="0"/>
              <a:t>Quote Author</a:t>
            </a:r>
          </a:p>
        </p:txBody>
      </p:sp>
      <p:sp>
        <p:nvSpPr>
          <p:cNvPr id="8" name="Content Placeholder 7">
            <a:extLst>
              <a:ext uri="{FF2B5EF4-FFF2-40B4-BE49-F238E27FC236}">
                <a16:creationId xmlns:a16="http://schemas.microsoft.com/office/drawing/2014/main" id="{9A28042F-A2CA-CE28-9169-9C1C2C6C0D87}"/>
              </a:ext>
            </a:extLst>
          </p:cNvPr>
          <p:cNvSpPr>
            <a:spLocks noGrp="1"/>
          </p:cNvSpPr>
          <p:nvPr>
            <p:ph sz="quarter" idx="13" hasCustomPrompt="1"/>
          </p:nvPr>
        </p:nvSpPr>
        <p:spPr>
          <a:xfrm>
            <a:off x="612648" y="1235710"/>
            <a:ext cx="8961438" cy="3168650"/>
          </a:xfrm>
        </p:spPr>
        <p:txBody>
          <a:bodyPr anchor="ctr">
            <a:normAutofit/>
          </a:bodyPr>
          <a:lstStyle>
            <a:lvl1pPr marL="0" indent="0">
              <a:lnSpc>
                <a:spcPct val="100000"/>
              </a:lnSpc>
              <a:spcBef>
                <a:spcPts val="0"/>
              </a:spcBef>
              <a:buNone/>
              <a:defRPr sz="4400" cap="all" spc="600" baseline="0">
                <a:solidFill>
                  <a:schemeClr val="bg1"/>
                </a:solidFill>
                <a:highlight>
                  <a:srgbClr val="000000"/>
                </a:highlight>
                <a:latin typeface="+mj-lt"/>
              </a:defRPr>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558199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741152" cy="1132258"/>
          </a:xfrm>
        </p:spPr>
        <p:txBody>
          <a:bodyPr/>
          <a:lstStyle>
            <a:lvl1pPr>
              <a:defRPr>
                <a:solidFill>
                  <a:schemeClr val="bg1"/>
                </a:solidFill>
                <a:highlight>
                  <a:srgbClr val="000000"/>
                </a:highlight>
              </a:defRPr>
            </a:lvl1pPr>
          </a:lstStyle>
          <a:p>
            <a:r>
              <a:rPr lang="en-US" dirty="0"/>
              <a:t>Click to edit Master title style</a:t>
            </a:r>
          </a:p>
        </p:txBody>
      </p:sp>
      <p:sp>
        <p:nvSpPr>
          <p:cNvPr id="3" name="Content Placeholder 5">
            <a:extLst>
              <a:ext uri="{FF2B5EF4-FFF2-40B4-BE49-F238E27FC236}">
                <a16:creationId xmlns:a16="http://schemas.microsoft.com/office/drawing/2014/main" id="{6F375645-3969-960F-95E9-FF521D145C63}"/>
              </a:ext>
            </a:extLst>
          </p:cNvPr>
          <p:cNvSpPr>
            <a:spLocks noGrp="1"/>
          </p:cNvSpPr>
          <p:nvPr>
            <p:ph sz="quarter" idx="15"/>
          </p:nvPr>
        </p:nvSpPr>
        <p:spPr>
          <a:xfrm>
            <a:off x="621792" y="1825624"/>
            <a:ext cx="5157788"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FB472D51-340A-8B1E-44B0-506409708C68}"/>
              </a:ext>
            </a:extLst>
          </p:cNvPr>
          <p:cNvSpPr>
            <a:spLocks noGrp="1"/>
          </p:cNvSpPr>
          <p:nvPr>
            <p:ph sz="quarter" idx="16"/>
          </p:nvPr>
        </p:nvSpPr>
        <p:spPr>
          <a:xfrm>
            <a:off x="6172200" y="1825624"/>
            <a:ext cx="5183188"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10/12/2025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9672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5" name="Title 4">
            <a:extLst>
              <a:ext uri="{FF2B5EF4-FFF2-40B4-BE49-F238E27FC236}">
                <a16:creationId xmlns:a16="http://schemas.microsoft.com/office/drawing/2014/main" id="{3219ACF5-397A-E5C4-7B24-185F5D614B27}"/>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dirty="0"/>
              <a:t>Click to edit Master title style</a:t>
            </a:r>
          </a:p>
        </p:txBody>
      </p:sp>
      <p:sp>
        <p:nvSpPr>
          <p:cNvPr id="12" name="Text Placeholder 11">
            <a:extLst>
              <a:ext uri="{FF2B5EF4-FFF2-40B4-BE49-F238E27FC236}">
                <a16:creationId xmlns:a16="http://schemas.microsoft.com/office/drawing/2014/main" id="{D694DB79-4401-7DDD-FF63-CDCECE6DBD86}"/>
              </a:ext>
            </a:extLst>
          </p:cNvPr>
          <p:cNvSpPr>
            <a:spLocks noGrp="1"/>
          </p:cNvSpPr>
          <p:nvPr>
            <p:ph type="body" sz="quarter" idx="17"/>
          </p:nvPr>
        </p:nvSpPr>
        <p:spPr>
          <a:xfrm>
            <a:off x="1051560" y="5668963"/>
            <a:ext cx="10775315" cy="479425"/>
          </a:xfrm>
        </p:spPr>
        <p:txBody>
          <a:bodyPr>
            <a:normAutofit/>
          </a:bodyPr>
          <a:lstStyle>
            <a:lvl1pPr marL="0" indent="0">
              <a:buNone/>
              <a:defRPr sz="2000"/>
            </a:lvl1pPr>
          </a:lstStyle>
          <a:p>
            <a:pPr lvl="0"/>
            <a:r>
              <a:rPr lang="en-US" dirty="0"/>
              <a:t>Click to edit Master text styles</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10/12/2025</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56386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21792" y="603504"/>
            <a:ext cx="10745788" cy="822960"/>
          </a:xfrm>
        </p:spPr>
        <p:txBody>
          <a:bodyPr/>
          <a:lstStyle>
            <a:lvl1pPr>
              <a:defRPr>
                <a:solidFill>
                  <a:schemeClr val="bg1"/>
                </a:solidFill>
                <a:highlight>
                  <a:srgbClr val="000000"/>
                </a:highlight>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21792" y="1554480"/>
            <a:ext cx="5157787"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B785DE4-AACB-128C-17BA-30E12F86F137}"/>
              </a:ext>
            </a:extLst>
          </p:cNvPr>
          <p:cNvSpPr>
            <a:spLocks noGrp="1"/>
          </p:cNvSpPr>
          <p:nvPr>
            <p:ph sz="quarter" idx="15"/>
          </p:nvPr>
        </p:nvSpPr>
        <p:spPr>
          <a:xfrm>
            <a:off x="621792" y="2194559"/>
            <a:ext cx="51577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554480"/>
            <a:ext cx="5183188"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3DB6B8D4-5453-863F-5D39-32D600D938E0}"/>
              </a:ext>
            </a:extLst>
          </p:cNvPr>
          <p:cNvSpPr>
            <a:spLocks noGrp="1"/>
          </p:cNvSpPr>
          <p:nvPr>
            <p:ph sz="quarter" idx="16"/>
          </p:nvPr>
        </p:nvSpPr>
        <p:spPr>
          <a:xfrm>
            <a:off x="6172200" y="2194559"/>
            <a:ext cx="5183188"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10/12/2025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08907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21792" y="603504"/>
            <a:ext cx="10653578" cy="1132258"/>
          </a:xfrm>
        </p:spPr>
        <p:txBody>
          <a:bodyPr/>
          <a:lstStyle>
            <a:lvl1pPr>
              <a:defRPr>
                <a:solidFill>
                  <a:schemeClr val="bg1"/>
                </a:solidFill>
                <a:highlight>
                  <a:srgbClr val="000000"/>
                </a:highlight>
              </a:defRPr>
            </a:lvl1p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10/12/2025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1508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10/12/2025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13541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21792" y="603504"/>
            <a:ext cx="3595634" cy="1757505"/>
          </a:xfrm>
        </p:spPr>
        <p:txBody>
          <a:bodyPr anchor="t">
            <a:normAutofit/>
          </a:bodyPr>
          <a:lstStyle>
            <a:lvl1pPr>
              <a:defRPr sz="2800">
                <a:solidFill>
                  <a:schemeClr val="bg1"/>
                </a:solidFill>
                <a:highlight>
                  <a:srgbClr val="000000"/>
                </a:highlight>
              </a:defRPr>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21792" y="2510118"/>
            <a:ext cx="3595634" cy="3794266"/>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10/12/2025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73460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21792" y="603504"/>
            <a:ext cx="3595634" cy="2212313"/>
          </a:xfrm>
        </p:spPr>
        <p:txBody>
          <a:bodyPr anchor="t">
            <a:normAutofit/>
          </a:bodyPr>
          <a:lstStyle>
            <a:lvl1pPr>
              <a:defRPr sz="2800">
                <a:solidFill>
                  <a:schemeClr val="bg1"/>
                </a:solidFill>
                <a:highlight>
                  <a:srgbClr val="000000"/>
                </a:highlight>
              </a:defRPr>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21792" y="2994211"/>
            <a:ext cx="3585586" cy="32665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603504"/>
            <a:ext cx="6519080" cy="5779007"/>
          </a:xfrm>
          <a:blipFill dpi="0" rotWithShape="1">
            <a:blip r:embed="rId2">
              <a:alphaModFix amt="70000"/>
            </a:blip>
            <a:srcRect/>
            <a:stretch>
              <a:fillRect/>
            </a:stretch>
          </a:blipFill>
        </p:spPr>
        <p:txBody>
          <a:bodyPr/>
          <a:lstStyle>
            <a:lvl1pPr marL="0" indent="0">
              <a:buFont typeface="Arial" panose="020B0604020202020204" pitchFamily="34" charse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10/12/2025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36335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solidFill>
                  <a:schemeClr val="bg1"/>
                </a:solidFill>
                <a:highlight>
                  <a:srgbClr val="FFFFFF"/>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sz="2000"/>
            </a:lvl1pPr>
            <a:lvl2pPr marL="228600" indent="0">
              <a:buNone/>
              <a:defRPr sz="1800"/>
            </a:lvl2pPr>
            <a:lvl3pPr marL="457200" indent="0">
              <a:buNone/>
              <a:defRPr sz="1600"/>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10/12/2025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47356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solidFill>
                  <a:schemeClr val="bg1"/>
                </a:solidFill>
                <a:highlight>
                  <a:srgbClr val="FFFFFF"/>
                </a:highlight>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3"/>
            <a:ext cx="8430639" cy="1737360"/>
          </a:xfrm>
        </p:spPr>
        <p:txBody>
          <a:bodyPr>
            <a:noAutofit/>
          </a:bodyPr>
          <a:lstStyle>
            <a:lvl1pPr marL="0" indent="0">
              <a:buNone/>
              <a:defRPr sz="2000"/>
            </a:lvl1pPr>
            <a:lvl2pPr marL="228600" indent="0">
              <a:buNone/>
              <a:defRPr sz="1800"/>
            </a:lvl2pPr>
            <a:lvl3pPr marL="457200" indent="0">
              <a:buNone/>
              <a:defRPr sz="16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10/12/2025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191266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5BA9F2-E4EE-DC00-38EB-9DB37D8DB61D}"/>
              </a:ext>
            </a:extLst>
          </p:cNvPr>
          <p:cNvSpPr>
            <a:spLocks noGrp="1"/>
          </p:cNvSpPr>
          <p:nvPr>
            <p:ph type="title"/>
          </p:nvPr>
        </p:nvSpPr>
        <p:spPr>
          <a:xfrm>
            <a:off x="612648" y="548640"/>
            <a:ext cx="8229600" cy="3635796"/>
          </a:xfrm>
        </p:spPr>
        <p:txBody>
          <a:bodyPr>
            <a:noAutofit/>
          </a:bodyPr>
          <a:lstStyle>
            <a:lvl1pPr>
              <a:defRPr sz="7200">
                <a:solidFill>
                  <a:schemeClr val="bg1"/>
                </a:solidFill>
                <a:highlight>
                  <a:srgbClr val="000000"/>
                </a:highlight>
              </a:defRPr>
            </a:lvl1pPr>
          </a:lstStyle>
          <a:p>
            <a:r>
              <a:rPr lang="en-US"/>
              <a:t>Click to edit Master title style</a:t>
            </a:r>
          </a:p>
        </p:txBody>
      </p:sp>
      <p:sp>
        <p:nvSpPr>
          <p:cNvPr id="11" name="Text Placeholder 10">
            <a:extLst>
              <a:ext uri="{FF2B5EF4-FFF2-40B4-BE49-F238E27FC236}">
                <a16:creationId xmlns:a16="http://schemas.microsoft.com/office/drawing/2014/main" id="{AA4A78EC-6E25-CB64-8758-D3143F0EC56B}"/>
              </a:ext>
            </a:extLst>
          </p:cNvPr>
          <p:cNvSpPr>
            <a:spLocks noGrp="1"/>
          </p:cNvSpPr>
          <p:nvPr>
            <p:ph type="body" sz="quarter" idx="13"/>
          </p:nvPr>
        </p:nvSpPr>
        <p:spPr>
          <a:xfrm>
            <a:off x="612775" y="4473575"/>
            <a:ext cx="6654800" cy="1544638"/>
          </a:xfrm>
        </p:spPr>
        <p:txBody>
          <a:bodyPr anchor="b">
            <a:normAutofit/>
          </a:bodyPr>
          <a:lstStyle>
            <a:lvl1pPr marL="0" indent="0">
              <a:buNone/>
              <a:defRPr sz="22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2146729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CF6B10-9A05-A63E-2BC3-C8D55D0D26F5}"/>
              </a:ext>
            </a:extLst>
          </p:cNvPr>
          <p:cNvSpPr>
            <a:spLocks noGrp="1"/>
          </p:cNvSpPr>
          <p:nvPr>
            <p:ph type="title"/>
          </p:nvPr>
        </p:nvSpPr>
        <p:spPr>
          <a:xfrm>
            <a:off x="612648" y="854238"/>
            <a:ext cx="7876287" cy="3592629"/>
          </a:xfrm>
        </p:spPr>
        <p:txBody>
          <a:bodyPr anchor="b">
            <a:normAutofit/>
          </a:bodyPr>
          <a:lstStyle>
            <a:lvl1pPr>
              <a:defRPr sz="7200">
                <a:solidFill>
                  <a:schemeClr val="bg1"/>
                </a:solidFill>
                <a:highlight>
                  <a:srgbClr val="000000"/>
                </a:highlight>
              </a:defRPr>
            </a:lvl1pPr>
          </a:lstStyle>
          <a:p>
            <a:r>
              <a:rPr lang="en-US" dirty="0"/>
              <a:t>Click to edit Master title style</a:t>
            </a:r>
          </a:p>
        </p:txBody>
      </p:sp>
      <p:sp>
        <p:nvSpPr>
          <p:cNvPr id="11" name="Text Placeholder 10">
            <a:extLst>
              <a:ext uri="{FF2B5EF4-FFF2-40B4-BE49-F238E27FC236}">
                <a16:creationId xmlns:a16="http://schemas.microsoft.com/office/drawing/2014/main" id="{0FA8333A-04DC-D74B-258C-1EB6D22D4BAC}"/>
              </a:ext>
            </a:extLst>
          </p:cNvPr>
          <p:cNvSpPr>
            <a:spLocks noGrp="1"/>
          </p:cNvSpPr>
          <p:nvPr>
            <p:ph type="body" sz="quarter" idx="13"/>
          </p:nvPr>
        </p:nvSpPr>
        <p:spPr>
          <a:xfrm>
            <a:off x="612775" y="4616450"/>
            <a:ext cx="7377113" cy="1016000"/>
          </a:xfrm>
        </p:spPr>
        <p:txBody>
          <a:bodyPr>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91482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10/12/2025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507382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lumMod val="1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C495B9-31B7-A921-454B-E736C53FF6FD}"/>
              </a:ext>
            </a:extLst>
          </p:cNvPr>
          <p:cNvSpPr>
            <a:spLocks noGrp="1"/>
          </p:cNvSpPr>
          <p:nvPr>
            <p:ph type="title"/>
          </p:nvPr>
        </p:nvSpPr>
        <p:spPr>
          <a:xfrm>
            <a:off x="365760" y="1801368"/>
            <a:ext cx="8602201" cy="4572000"/>
          </a:xfrm>
        </p:spPr>
        <p:txBody>
          <a:bodyPr anchor="b">
            <a:normAutofit/>
          </a:bodyPr>
          <a:lstStyle>
            <a:lvl1pPr>
              <a:defRPr sz="6000">
                <a:solidFill>
                  <a:schemeClr val="bg1"/>
                </a:solidFill>
                <a:highlight>
                  <a:srgbClr val="FFFFFF"/>
                </a:highlight>
              </a:defRPr>
            </a:lvl1pPr>
          </a:lstStyle>
          <a:p>
            <a:r>
              <a:rPr lang="en-US"/>
              <a:t>Click to edit Master title style</a:t>
            </a:r>
          </a:p>
        </p:txBody>
      </p:sp>
      <p:sp>
        <p:nvSpPr>
          <p:cNvPr id="3" name="Date Placeholder 2">
            <a:extLst>
              <a:ext uri="{FF2B5EF4-FFF2-40B4-BE49-F238E27FC236}">
                <a16:creationId xmlns:a16="http://schemas.microsoft.com/office/drawing/2014/main" id="{8AF88F44-4C4F-85C2-1FE6-2123E5283326}"/>
              </a:ext>
            </a:extLst>
          </p:cNvPr>
          <p:cNvSpPr>
            <a:spLocks noGrp="1"/>
          </p:cNvSpPr>
          <p:nvPr>
            <p:ph type="dt" sz="half" idx="10"/>
          </p:nvPr>
        </p:nvSpPr>
        <p:spPr>
          <a:xfrm>
            <a:off x="137160" y="85237"/>
            <a:ext cx="3494314" cy="365125"/>
          </a:xfrm>
        </p:spPr>
        <p:txBody>
          <a:bodyPr/>
          <a:lstStyle/>
          <a:p>
            <a:fld id="{D291CE83-67BA-4B15-B48A-7DC5C0636664}" type="datetime1">
              <a:rPr lang="en-US" smtClean="0"/>
              <a:t>10/12/2025</a:t>
            </a:fld>
            <a:endParaRPr lang="en-US" dirty="0"/>
          </a:p>
        </p:txBody>
      </p:sp>
      <p:sp>
        <p:nvSpPr>
          <p:cNvPr id="7" name="Footer Placeholder 6">
            <a:extLst>
              <a:ext uri="{FF2B5EF4-FFF2-40B4-BE49-F238E27FC236}">
                <a16:creationId xmlns:a16="http://schemas.microsoft.com/office/drawing/2014/main" id="{04FA8B22-3C74-0DF4-C4FE-B5F3DD109F7E}"/>
              </a:ext>
            </a:extLst>
          </p:cNvPr>
          <p:cNvSpPr>
            <a:spLocks noGrp="1"/>
          </p:cNvSpPr>
          <p:nvPr>
            <p:ph type="ftr" sz="quarter" idx="11"/>
          </p:nvPr>
        </p:nvSpPr>
        <p:spPr>
          <a:xfrm>
            <a:off x="8847493" y="85237"/>
            <a:ext cx="2805405" cy="365125"/>
          </a:xfrm>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0CEEDE28-9EB0-1179-9BB8-354B44AFCA1F}"/>
              </a:ext>
            </a:extLst>
          </p:cNvPr>
          <p:cNvSpPr>
            <a:spLocks noGrp="1"/>
          </p:cNvSpPr>
          <p:nvPr>
            <p:ph type="sldNum" sz="quarter" idx="12"/>
          </p:nvPr>
        </p:nvSpPr>
        <p:spPr>
          <a:xfrm>
            <a:off x="11681926" y="85237"/>
            <a:ext cx="379443"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992682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914400" cy="365125"/>
          </a:xfrm>
          <a:prstGeom prst="rect">
            <a:avLst/>
          </a:prstGeom>
        </p:spPr>
        <p:txBody>
          <a:bodyPr vert="horz" lIns="91440" tIns="45720" rIns="91440" bIns="45720" rtlCol="0" anchor="ctr"/>
          <a:lstStyle>
            <a:lvl1pPr algn="l" rtl="0">
              <a:defRPr sz="900">
                <a:solidFill>
                  <a:schemeClr val="tx1"/>
                </a:solidFill>
                <a:latin typeface="+mn-lt"/>
              </a:defRPr>
            </a:lvl1pPr>
          </a:lstStyle>
          <a:p>
            <a:fld id="{D291CE83-67BA-4B15-B48A-7DC5C0636664}" type="datetime1">
              <a:rPr lang="en-US" smtClean="0"/>
              <a:pPr/>
              <a:t>10/12/2025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47493" y="6453002"/>
            <a:ext cx="2805405" cy="365125"/>
          </a:xfrm>
          <a:prstGeom prst="rect">
            <a:avLst/>
          </a:prstGeom>
        </p:spPr>
        <p:txBody>
          <a:bodyPr vert="horz" lIns="91440" tIns="45720" rIns="91440" bIns="45720" rtlCol="0" anchor="ctr"/>
          <a:lstStyle>
            <a:lvl1pPr algn="r" rtl="0">
              <a:defRPr sz="900">
                <a:solidFill>
                  <a:schemeClr val="tx1"/>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81926" y="6453002"/>
            <a:ext cx="379443" cy="365125"/>
          </a:xfrm>
          <a:prstGeom prst="rect">
            <a:avLst/>
          </a:prstGeom>
        </p:spPr>
        <p:txBody>
          <a:bodyPr vert="horz" lIns="91440" tIns="45720" rIns="91440" bIns="45720" rtlCol="0" anchor="ctr"/>
          <a:lstStyle>
            <a:lvl1pPr algn="r" rtl="0">
              <a:defRPr sz="900">
                <a:solidFill>
                  <a:schemeClr val="tx1"/>
                </a:solidFill>
                <a:latin typeface="+mn-l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06002012"/>
      </p:ext>
    </p:extLst>
  </p:cSld>
  <p:clrMap bg1="lt1" tx1="dk1" bg2="lt2" tx2="dk2" accent1="accent1" accent2="accent2" accent3="accent3" accent4="accent4" accent5="accent5" accent6="accent6" hlink="hlink" folHlink="folHlink"/>
  <p:sldLayoutIdLst>
    <p:sldLayoutId id="2147483789" r:id="rId1"/>
    <p:sldLayoutId id="2147483795" r:id="rId2"/>
    <p:sldLayoutId id="2147483858" r:id="rId3"/>
    <p:sldLayoutId id="2147483790" r:id="rId4"/>
    <p:sldLayoutId id="2147483788" r:id="rId5"/>
    <p:sldLayoutId id="2147483785" r:id="rId6"/>
    <p:sldLayoutId id="2147483786" r:id="rId7"/>
    <p:sldLayoutId id="2147483787" r:id="rId8"/>
    <p:sldLayoutId id="2147483791" r:id="rId9"/>
    <p:sldLayoutId id="2147483792" r:id="rId10"/>
    <p:sldLayoutId id="2147483850" r:id="rId11"/>
    <p:sldLayoutId id="2147483857" r:id="rId12"/>
    <p:sldLayoutId id="2147483796" r:id="rId13"/>
    <p:sldLayoutId id="2147483797" r:id="rId14"/>
    <p:sldLayoutId id="2147483798" r:id="rId15"/>
    <p:sldLayoutId id="2147483799" r:id="rId16"/>
    <p:sldLayoutId id="2147483810" r:id="rId17"/>
    <p:sldLayoutId id="2147483811" r:id="rId18"/>
    <p:sldLayoutId id="2147483812" r:id="rId19"/>
    <p:sldLayoutId id="2147483809" r:id="rId20"/>
    <p:sldLayoutId id="2147483852" r:id="rId21"/>
    <p:sldLayoutId id="2147483805" r:id="rId22"/>
    <p:sldLayoutId id="2147483806" r:id="rId23"/>
    <p:sldLayoutId id="2147483813" r:id="rId24"/>
    <p:sldLayoutId id="2147483814" r:id="rId25"/>
    <p:sldLayoutId id="2147483801" r:id="rId26"/>
    <p:sldLayoutId id="2147483802" r:id="rId27"/>
    <p:sldLayoutId id="2147483815" r:id="rId28"/>
    <p:sldLayoutId id="2147483853" r:id="rId29"/>
    <p:sldLayoutId id="2147483854" r:id="rId30"/>
    <p:sldLayoutId id="2147483803" r:id="rId31"/>
    <p:sldLayoutId id="2147483804" r:id="rId32"/>
    <p:sldLayoutId id="2147483816" r:id="rId33"/>
    <p:sldLayoutId id="2147483817" r:id="rId34"/>
    <p:sldLayoutId id="2147483841" r:id="rId35"/>
    <p:sldLayoutId id="2147483842" r:id="rId36"/>
    <p:sldLayoutId id="2147483843" r:id="rId37"/>
    <p:sldLayoutId id="2147483844" r:id="rId38"/>
    <p:sldLayoutId id="2147483845" r:id="rId39"/>
    <p:sldLayoutId id="2147483818" r:id="rId40"/>
    <p:sldLayoutId id="2147483819" r:id="rId41"/>
    <p:sldLayoutId id="2147483820" r:id="rId42"/>
    <p:sldLayoutId id="2147483821" r:id="rId43"/>
    <p:sldLayoutId id="2147483855" r:id="rId44"/>
    <p:sldLayoutId id="2147483856"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Lst>
  <p:hf sldNum="0" hdr="0" ftr="0" dt="0"/>
  <p:txStyles>
    <p:titleStyle>
      <a:lvl1pPr algn="l" defTabSz="914400" rtl="0" eaLnBrk="1" latinLnBrk="0" hangingPunct="1">
        <a:lnSpc>
          <a:spcPct val="100000"/>
        </a:lnSpc>
        <a:spcBef>
          <a:spcPct val="0"/>
        </a:spcBef>
        <a:buNone/>
        <a:defRPr sz="4000" b="1" i="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people series. Isolated on white background">
            <a:extLst>
              <a:ext uri="{FF2B5EF4-FFF2-40B4-BE49-F238E27FC236}">
                <a16:creationId xmlns:a16="http://schemas.microsoft.com/office/drawing/2014/main" id="{EA6935B0-563B-48CD-986F-8B255B2939AA}"/>
              </a:ext>
            </a:extLst>
          </p:cNvPr>
          <p:cNvPicPr>
            <a:picLocks noChangeAspect="1"/>
          </p:cNvPicPr>
          <p:nvPr/>
        </p:nvPicPr>
        <p:blipFill>
          <a:blip r:embed="rId3"/>
          <a:srcRect l="14721" r="8336" b="-1"/>
          <a:stretch>
            <a:fillRect/>
          </a:stretch>
        </p:blipFill>
        <p:spPr>
          <a:xfrm>
            <a:off x="5596128" y="10"/>
            <a:ext cx="6595872" cy="6857990"/>
          </a:xfrm>
          <a:prstGeom prst="rect">
            <a:avLst/>
          </a:prstGeom>
          <a:noFill/>
        </p:spPr>
      </p:pic>
      <p:sp>
        <p:nvSpPr>
          <p:cNvPr id="2" name="Title 1">
            <a:extLst>
              <a:ext uri="{FF2B5EF4-FFF2-40B4-BE49-F238E27FC236}">
                <a16:creationId xmlns:a16="http://schemas.microsoft.com/office/drawing/2014/main" id="{FBFECE51-4466-2E4D-DD68-0C0EBAA859EA}"/>
              </a:ext>
            </a:extLst>
          </p:cNvPr>
          <p:cNvSpPr>
            <a:spLocks noGrp="1"/>
          </p:cNvSpPr>
          <p:nvPr>
            <p:ph type="title"/>
          </p:nvPr>
        </p:nvSpPr>
        <p:spPr>
          <a:xfrm>
            <a:off x="365758" y="411480"/>
            <a:ext cx="6309360" cy="3739896"/>
          </a:xfrm>
        </p:spPr>
        <p:txBody>
          <a:bodyPr anchor="t">
            <a:normAutofit/>
          </a:bodyPr>
          <a:lstStyle/>
          <a:p>
            <a:pPr>
              <a:lnSpc>
                <a:spcPct val="90000"/>
              </a:lnSpc>
            </a:pPr>
            <a:r>
              <a:rPr lang="en-US" sz="4200"/>
              <a:t>Brindle &amp; Herbie’s Big Adventure: Life Story Work Presentation for Social Workers</a:t>
            </a:r>
          </a:p>
        </p:txBody>
      </p:sp>
      <p:sp>
        <p:nvSpPr>
          <p:cNvPr id="3" name="Subtitle 2">
            <a:extLst>
              <a:ext uri="{FF2B5EF4-FFF2-40B4-BE49-F238E27FC236}">
                <a16:creationId xmlns:a16="http://schemas.microsoft.com/office/drawing/2014/main" id="{F620197B-C7D1-9E08-AAAD-7F2EFC7D9EEA}"/>
              </a:ext>
            </a:extLst>
          </p:cNvPr>
          <p:cNvSpPr>
            <a:spLocks noGrp="1"/>
          </p:cNvSpPr>
          <p:nvPr>
            <p:ph type="body" sz="quarter" idx="17"/>
          </p:nvPr>
        </p:nvSpPr>
        <p:spPr>
          <a:xfrm>
            <a:off x="365125" y="4873625"/>
            <a:ext cx="4206875" cy="1381125"/>
          </a:xfrm>
        </p:spPr>
        <p:txBody>
          <a:bodyPr anchor="b">
            <a:normAutofit/>
          </a:bodyPr>
          <a:lstStyle/>
          <a:p>
            <a:r>
              <a:rPr lang="en-US"/>
              <a:t>Exploring meaningful stories to support social work practice</a:t>
            </a:r>
          </a:p>
        </p:txBody>
      </p:sp>
    </p:spTree>
    <p:extLst>
      <p:ext uri="{BB962C8B-B14F-4D97-AF65-F5344CB8AC3E}">
        <p14:creationId xmlns:p14="http://schemas.microsoft.com/office/powerpoint/2010/main" val="187297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king memory game pictures with watercolor painting&#10;Important notice:All the pictures are painted by me.">
            <a:extLst>
              <a:ext uri="{FF2B5EF4-FFF2-40B4-BE49-F238E27FC236}">
                <a16:creationId xmlns:a16="http://schemas.microsoft.com/office/drawing/2014/main" id="{CCFEA860-8C44-44F3-A9EE-65A37C9167C1}"/>
              </a:ext>
            </a:extLst>
          </p:cNvPr>
          <p:cNvPicPr>
            <a:picLocks noGrp="1" noChangeAspect="1"/>
          </p:cNvPicPr>
          <p:nvPr>
            <p:ph type="pic" sz="quarter" idx="13"/>
          </p:nvPr>
        </p:nvPicPr>
        <p:blipFill>
          <a:blip r:embed="rId3"/>
          <a:srcRect l="27868" r="7781" b="-1"/>
          <a:stretch>
            <a:fillRect/>
          </a:stretch>
        </p:blipFill>
        <p:spPr>
          <a:xfrm>
            <a:off x="20" y="10"/>
            <a:ext cx="6611489" cy="6857990"/>
          </a:xfrm>
          <a:prstGeom prst="rect">
            <a:avLst/>
          </a:prstGeom>
          <a:noFill/>
        </p:spPr>
      </p:pic>
      <p:sp>
        <p:nvSpPr>
          <p:cNvPr id="2" name="Title 1">
            <a:extLst>
              <a:ext uri="{FF2B5EF4-FFF2-40B4-BE49-F238E27FC236}">
                <a16:creationId xmlns:a16="http://schemas.microsoft.com/office/drawing/2014/main" id="{B60250A9-57B3-6E86-ACF8-28271926B889}"/>
              </a:ext>
            </a:extLst>
          </p:cNvPr>
          <p:cNvSpPr>
            <a:spLocks noGrp="1"/>
          </p:cNvSpPr>
          <p:nvPr>
            <p:ph type="title"/>
          </p:nvPr>
        </p:nvSpPr>
        <p:spPr>
          <a:xfrm>
            <a:off x="5409768" y="548640"/>
            <a:ext cx="6217920" cy="1425587"/>
          </a:xfrm>
        </p:spPr>
        <p:txBody>
          <a:bodyPr anchor="b">
            <a:normAutofit/>
          </a:bodyPr>
          <a:lstStyle/>
          <a:p>
            <a:r>
              <a:rPr lang="en-US"/>
              <a:t>Who Am I?</a:t>
            </a:r>
          </a:p>
        </p:txBody>
      </p:sp>
      <p:sp>
        <p:nvSpPr>
          <p:cNvPr id="4" name="Content Placeholder 3">
            <a:extLst>
              <a:ext uri="{FF2B5EF4-FFF2-40B4-BE49-F238E27FC236}">
                <a16:creationId xmlns:a16="http://schemas.microsoft.com/office/drawing/2014/main" id="{DDA077D5-E258-8E15-90E7-2DBC9BC8F11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Child's Identity Components</a:t>
            </a:r>
          </a:p>
          <a:p>
            <a:pPr marL="0" lvl="1" indent="0">
              <a:buFont typeface="Arial" panose="020B0604020202020204" pitchFamily="34" charset="0"/>
              <a:buNone/>
            </a:pPr>
            <a:r>
              <a:t>Key identity aspects include name, birth date, favorite things, and personality traits that define uniqueness.</a:t>
            </a:r>
            <a:endParaRPr lang="en-US"/>
          </a:p>
          <a:p>
            <a:pPr marL="0" indent="0">
              <a:spcBef>
                <a:spcPts val="2500"/>
              </a:spcBef>
              <a:buFont typeface="Arial" panose="020B0604020202020204" pitchFamily="34" charset="0"/>
              <a:buNone/>
            </a:pPr>
            <a:r>
              <a:rPr lang="en-US" b="1"/>
              <a:t>Visual Personalization Tools</a:t>
            </a:r>
          </a:p>
          <a:p>
            <a:pPr marL="0" lvl="1" indent="0">
              <a:buFont typeface="Arial" panose="020B0604020202020204" pitchFamily="34" charset="0"/>
              <a:buNone/>
            </a:pPr>
            <a:r>
              <a:t>Drawings, photos, and name cards are effective visual prompts that help personalize the child's identity section.</a:t>
            </a:r>
            <a:endParaRPr lang="en-US"/>
          </a:p>
          <a:p>
            <a:pPr marL="0" indent="0">
              <a:spcBef>
                <a:spcPts val="2500"/>
              </a:spcBef>
              <a:buFont typeface="Arial" panose="020B0604020202020204" pitchFamily="34" charset="0"/>
              <a:buNone/>
            </a:pPr>
            <a:r>
              <a:rPr lang="en-US" b="1"/>
              <a:t>Examples of Personal Interests</a:t>
            </a:r>
          </a:p>
          <a:p>
            <a:pPr marL="0" lvl="1" indent="0">
              <a:buFont typeface="Arial" panose="020B0604020202020204" pitchFamily="34" charset="0"/>
              <a:buNone/>
            </a:pPr>
            <a:r>
              <a:t>Children's interests like dinosaurs, painting, and building blocks highlight individuality and shared joys.</a:t>
            </a:r>
            <a:endParaRPr lang="en-US"/>
          </a:p>
        </p:txBody>
      </p:sp>
    </p:spTree>
    <p:extLst>
      <p:ext uri="{BB962C8B-B14F-4D97-AF65-F5344CB8AC3E}">
        <p14:creationId xmlns:p14="http://schemas.microsoft.com/office/powerpoint/2010/main" val="38429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D555-3657-6816-BA05-D45D50944089}"/>
              </a:ext>
            </a:extLst>
          </p:cNvPr>
          <p:cNvSpPr>
            <a:spLocks noGrp="1"/>
          </p:cNvSpPr>
          <p:nvPr>
            <p:ph type="title"/>
          </p:nvPr>
        </p:nvSpPr>
        <p:spPr>
          <a:xfrm>
            <a:off x="621792" y="548640"/>
            <a:ext cx="11060134" cy="731520"/>
          </a:xfrm>
        </p:spPr>
        <p:txBody>
          <a:bodyPr anchor="t">
            <a:normAutofit/>
          </a:bodyPr>
          <a:lstStyle/>
          <a:p>
            <a:r>
              <a:rPr lang="en-US"/>
              <a:t>My Early Days</a:t>
            </a:r>
          </a:p>
        </p:txBody>
      </p:sp>
      <p:graphicFrame>
        <p:nvGraphicFramePr>
          <p:cNvPr id="4" name="Content Placeholder 3">
            <a:extLst>
              <a:ext uri="{FF2B5EF4-FFF2-40B4-BE49-F238E27FC236}">
                <a16:creationId xmlns:a16="http://schemas.microsoft.com/office/drawing/2014/main" id="{33569AAA-E13A-4343-A98F-7BA983649564}"/>
              </a:ext>
            </a:extLst>
          </p:cNvPr>
          <p:cNvGraphicFramePr>
            <a:graphicFrameLocks noGrp="1"/>
          </p:cNvGraphicFramePr>
          <p:nvPr>
            <p:ph idx="1"/>
            <p:extLst>
              <p:ext uri="{D42A27DB-BD31-4B8C-83A1-F6EECF244321}">
                <p14:modId xmlns:p14="http://schemas.microsoft.com/office/powerpoint/2010/main" val="54383348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21792" y="1463040"/>
          <a:ext cx="1106424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4414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amily on the couch">
            <a:extLst>
              <a:ext uri="{FF2B5EF4-FFF2-40B4-BE49-F238E27FC236}">
                <a16:creationId xmlns:a16="http://schemas.microsoft.com/office/drawing/2014/main" id="{A94800B3-71EE-480D-8774-6A804DD80418}"/>
              </a:ext>
            </a:extLst>
          </p:cNvPr>
          <p:cNvPicPr>
            <a:picLocks noGrp="1" noChangeAspect="1"/>
          </p:cNvPicPr>
          <p:nvPr>
            <p:ph type="pic" sz="quarter" idx="13"/>
          </p:nvPr>
        </p:nvPicPr>
        <p:blipFill>
          <a:blip r:embed="rId3"/>
          <a:srcRect l="24413" r="11235" b="-1"/>
          <a:stretch>
            <a:fillRect/>
          </a:stretch>
        </p:blipFill>
        <p:spPr>
          <a:xfrm>
            <a:off x="20" y="10"/>
            <a:ext cx="6611489" cy="6857990"/>
          </a:xfrm>
          <a:prstGeom prst="rect">
            <a:avLst/>
          </a:prstGeom>
          <a:noFill/>
        </p:spPr>
      </p:pic>
      <p:sp>
        <p:nvSpPr>
          <p:cNvPr id="2" name="Title 1">
            <a:extLst>
              <a:ext uri="{FF2B5EF4-FFF2-40B4-BE49-F238E27FC236}">
                <a16:creationId xmlns:a16="http://schemas.microsoft.com/office/drawing/2014/main" id="{7945DC0F-C880-EDBF-CCE0-451F7290567F}"/>
              </a:ext>
            </a:extLst>
          </p:cNvPr>
          <p:cNvSpPr>
            <a:spLocks noGrp="1"/>
          </p:cNvSpPr>
          <p:nvPr>
            <p:ph type="title"/>
          </p:nvPr>
        </p:nvSpPr>
        <p:spPr>
          <a:xfrm>
            <a:off x="5409768" y="548640"/>
            <a:ext cx="6217920" cy="1425587"/>
          </a:xfrm>
        </p:spPr>
        <p:txBody>
          <a:bodyPr anchor="b">
            <a:normAutofit/>
          </a:bodyPr>
          <a:lstStyle/>
          <a:p>
            <a:r>
              <a:rPr lang="en-US"/>
              <a:t>My Birth Family</a:t>
            </a:r>
          </a:p>
        </p:txBody>
      </p:sp>
      <p:sp>
        <p:nvSpPr>
          <p:cNvPr id="4" name="Content Placeholder 3">
            <a:extLst>
              <a:ext uri="{FF2B5EF4-FFF2-40B4-BE49-F238E27FC236}">
                <a16:creationId xmlns:a16="http://schemas.microsoft.com/office/drawing/2014/main" id="{42EAAC98-B525-6C9F-A8FD-E57D241E3E4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Age-Appropriate Information</a:t>
            </a:r>
          </a:p>
          <a:p>
            <a:pPr marL="0" lvl="1" indent="0">
              <a:buFont typeface="Arial" panose="020B0604020202020204" pitchFamily="34" charset="0"/>
              <a:buNone/>
            </a:pPr>
            <a:r>
              <a:t>Providing gentle explanations about a child's birth family helps them understand their origins safely and clearly.</a:t>
            </a:r>
            <a:endParaRPr lang="en-US"/>
          </a:p>
          <a:p>
            <a:pPr marL="0" indent="0">
              <a:spcBef>
                <a:spcPts val="2500"/>
              </a:spcBef>
              <a:buFont typeface="Arial" panose="020B0604020202020204" pitchFamily="34" charset="0"/>
              <a:buNone/>
            </a:pPr>
            <a:r>
              <a:rPr lang="en-US" b="1"/>
              <a:t>Sensitive Communication</a:t>
            </a:r>
          </a:p>
          <a:p>
            <a:pPr marL="0" lvl="1" indent="0">
              <a:buFont typeface="Arial" panose="020B0604020202020204" pitchFamily="34" charset="0"/>
              <a:buNone/>
            </a:pPr>
            <a:r>
              <a:t>Social workers use careful, supportive language to address complex emotions related to family circumstances.</a:t>
            </a:r>
            <a:endParaRPr lang="en-US"/>
          </a:p>
          <a:p>
            <a:pPr marL="0" indent="0">
              <a:spcBef>
                <a:spcPts val="2500"/>
              </a:spcBef>
              <a:buFont typeface="Arial" panose="020B0604020202020204" pitchFamily="34" charset="0"/>
              <a:buNone/>
            </a:pPr>
            <a:r>
              <a:rPr lang="en-US" b="1"/>
              <a:t>Understanding Family Circumstances</a:t>
            </a:r>
          </a:p>
          <a:p>
            <a:pPr marL="0" lvl="1" indent="0">
              <a:buFont typeface="Arial" panose="020B0604020202020204" pitchFamily="34" charset="0"/>
              <a:buNone/>
            </a:pPr>
            <a:r>
              <a:t>Explaining situations like parental hospitalization helps children grasp reasons for their care placement sensitively.</a:t>
            </a:r>
            <a:endParaRPr lang="en-US"/>
          </a:p>
        </p:txBody>
      </p:sp>
    </p:spTree>
    <p:extLst>
      <p:ext uri="{BB962C8B-B14F-4D97-AF65-F5344CB8AC3E}">
        <p14:creationId xmlns:p14="http://schemas.microsoft.com/office/powerpoint/2010/main" val="1751392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ot of a happy family bonding together at home">
            <a:extLst>
              <a:ext uri="{FF2B5EF4-FFF2-40B4-BE49-F238E27FC236}">
                <a16:creationId xmlns:a16="http://schemas.microsoft.com/office/drawing/2014/main" id="{1A63CC51-0E6D-43F2-A2E7-60FF2C7900BD}"/>
              </a:ext>
            </a:extLst>
          </p:cNvPr>
          <p:cNvPicPr>
            <a:picLocks noGrp="1" noChangeAspect="1"/>
          </p:cNvPicPr>
          <p:nvPr>
            <p:ph type="pic" sz="quarter" idx="13"/>
          </p:nvPr>
        </p:nvPicPr>
        <p:blipFill>
          <a:blip r:embed="rId3"/>
          <a:srcRect l="4577" r="31072" b="-1"/>
          <a:stretch>
            <a:fillRect/>
          </a:stretch>
        </p:blipFill>
        <p:spPr>
          <a:xfrm>
            <a:off x="20" y="10"/>
            <a:ext cx="6611489" cy="6857990"/>
          </a:xfrm>
          <a:prstGeom prst="rect">
            <a:avLst/>
          </a:prstGeom>
          <a:noFill/>
        </p:spPr>
      </p:pic>
      <p:sp>
        <p:nvSpPr>
          <p:cNvPr id="2" name="Title 1">
            <a:extLst>
              <a:ext uri="{FF2B5EF4-FFF2-40B4-BE49-F238E27FC236}">
                <a16:creationId xmlns:a16="http://schemas.microsoft.com/office/drawing/2014/main" id="{04A834F7-F772-C778-BC19-E708C63139B6}"/>
              </a:ext>
            </a:extLst>
          </p:cNvPr>
          <p:cNvSpPr>
            <a:spLocks noGrp="1"/>
          </p:cNvSpPr>
          <p:nvPr>
            <p:ph type="title"/>
          </p:nvPr>
        </p:nvSpPr>
        <p:spPr>
          <a:xfrm>
            <a:off x="5409768" y="548640"/>
            <a:ext cx="6217920" cy="1425587"/>
          </a:xfrm>
        </p:spPr>
        <p:txBody>
          <a:bodyPr anchor="b">
            <a:normAutofit/>
          </a:bodyPr>
          <a:lstStyle/>
          <a:p>
            <a:r>
              <a:rPr lang="en-US"/>
              <a:t>My Foster Family</a:t>
            </a:r>
          </a:p>
        </p:txBody>
      </p:sp>
      <p:sp>
        <p:nvSpPr>
          <p:cNvPr id="4" name="Content Placeholder 3">
            <a:extLst>
              <a:ext uri="{FF2B5EF4-FFF2-40B4-BE49-F238E27FC236}">
                <a16:creationId xmlns:a16="http://schemas.microsoft.com/office/drawing/2014/main" id="{5F07BEAA-C7AE-B4ED-773F-A777683A30C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Experiencing Foster Care</a:t>
            </a:r>
          </a:p>
          <a:p>
            <a:pPr marL="0" lvl="1" indent="0">
              <a:buFont typeface="Arial" panose="020B0604020202020204" pitchFamily="34" charset="0"/>
              <a:buNone/>
            </a:pPr>
            <a:r>
              <a:t>Children reflect on daily routines and loving relationships developed with their foster carers, highlighting emotional support.</a:t>
            </a:r>
            <a:endParaRPr lang="en-US"/>
          </a:p>
          <a:p>
            <a:pPr marL="0" indent="0">
              <a:spcBef>
                <a:spcPts val="2500"/>
              </a:spcBef>
              <a:buFont typeface="Arial" panose="020B0604020202020204" pitchFamily="34" charset="0"/>
              <a:buNone/>
            </a:pPr>
            <a:r>
              <a:rPr lang="en-US" b="1"/>
              <a:t>Special Family Activities</a:t>
            </a:r>
          </a:p>
          <a:p>
            <a:pPr marL="0" lvl="1" indent="0">
              <a:buFont typeface="Arial" panose="020B0604020202020204" pitchFamily="34" charset="0"/>
              <a:buNone/>
            </a:pPr>
            <a:r>
              <a:t>Fun activities like fishing trips, baking, and visits create lasting positive memories for children in foster care.</a:t>
            </a:r>
            <a:endParaRPr lang="en-US"/>
          </a:p>
          <a:p>
            <a:pPr marL="0" indent="0">
              <a:spcBef>
                <a:spcPts val="2500"/>
              </a:spcBef>
              <a:buFont typeface="Arial" panose="020B0604020202020204" pitchFamily="34" charset="0"/>
              <a:buNone/>
            </a:pPr>
            <a:r>
              <a:rPr lang="en-US" b="1"/>
              <a:t>Memories Through Keepsakes</a:t>
            </a:r>
          </a:p>
          <a:p>
            <a:pPr marL="0" lvl="1" indent="0">
              <a:buFont typeface="Arial" panose="020B0604020202020204" pitchFamily="34" charset="0"/>
              <a:buNone/>
            </a:pPr>
            <a:r>
              <a:t>Photos, drawings, and activity logs enrich children's foster care stories and foster positive recollections.</a:t>
            </a:r>
            <a:endParaRPr lang="en-US"/>
          </a:p>
        </p:txBody>
      </p:sp>
    </p:spTree>
    <p:extLst>
      <p:ext uri="{BB962C8B-B14F-4D97-AF65-F5344CB8AC3E}">
        <p14:creationId xmlns:p14="http://schemas.microsoft.com/office/powerpoint/2010/main" val="2526146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2230-5D81-A98C-381C-73622DAB631E}"/>
              </a:ext>
            </a:extLst>
          </p:cNvPr>
          <p:cNvSpPr>
            <a:spLocks noGrp="1"/>
          </p:cNvSpPr>
          <p:nvPr>
            <p:ph type="title"/>
          </p:nvPr>
        </p:nvSpPr>
        <p:spPr>
          <a:xfrm>
            <a:off x="621792" y="548640"/>
            <a:ext cx="11060134" cy="731520"/>
          </a:xfrm>
        </p:spPr>
        <p:txBody>
          <a:bodyPr anchor="t">
            <a:normAutofit/>
          </a:bodyPr>
          <a:lstStyle/>
          <a:p>
            <a:r>
              <a:rPr lang="en-US"/>
              <a:t>My Adoption Story</a:t>
            </a:r>
          </a:p>
        </p:txBody>
      </p:sp>
      <p:graphicFrame>
        <p:nvGraphicFramePr>
          <p:cNvPr id="4" name="Content Placeholder 3">
            <a:extLst>
              <a:ext uri="{FF2B5EF4-FFF2-40B4-BE49-F238E27FC236}">
                <a16:creationId xmlns:a16="http://schemas.microsoft.com/office/drawing/2014/main" id="{6F621950-3F15-4E95-8A9A-EC35344EC55D}"/>
              </a:ext>
            </a:extLst>
          </p:cNvPr>
          <p:cNvGraphicFramePr>
            <a:graphicFrameLocks noGrp="1"/>
          </p:cNvGraphicFramePr>
          <p:nvPr>
            <p:ph idx="1"/>
            <p:extLst>
              <p:ext uri="{D42A27DB-BD31-4B8C-83A1-F6EECF244321}">
                <p14:modId xmlns:p14="http://schemas.microsoft.com/office/powerpoint/2010/main" val="36062492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21792" y="1463040"/>
          <a:ext cx="1106424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2350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igh quality stock photos of a boy riding a bicycle with his Goldendoodle dog.">
            <a:extLst>
              <a:ext uri="{FF2B5EF4-FFF2-40B4-BE49-F238E27FC236}">
                <a16:creationId xmlns:a16="http://schemas.microsoft.com/office/drawing/2014/main" id="{BDE85288-09FF-42EC-B219-BD63AE013B6F}"/>
              </a:ext>
            </a:extLst>
          </p:cNvPr>
          <p:cNvPicPr>
            <a:picLocks noGrp="1" noChangeAspect="1"/>
          </p:cNvPicPr>
          <p:nvPr>
            <p:ph type="pic" sz="quarter" idx="13"/>
          </p:nvPr>
        </p:nvPicPr>
        <p:blipFill>
          <a:blip r:embed="rId3"/>
          <a:srcRect l="20941" r="14707" b="-1"/>
          <a:stretch>
            <a:fillRect/>
          </a:stretch>
        </p:blipFill>
        <p:spPr>
          <a:xfrm>
            <a:off x="20" y="10"/>
            <a:ext cx="6611489" cy="6857990"/>
          </a:xfrm>
          <a:prstGeom prst="rect">
            <a:avLst/>
          </a:prstGeom>
          <a:noFill/>
        </p:spPr>
      </p:pic>
      <p:sp>
        <p:nvSpPr>
          <p:cNvPr id="2" name="Title 1">
            <a:extLst>
              <a:ext uri="{FF2B5EF4-FFF2-40B4-BE49-F238E27FC236}">
                <a16:creationId xmlns:a16="http://schemas.microsoft.com/office/drawing/2014/main" id="{8FD07960-2FF2-DC83-05B8-EE405950C95B}"/>
              </a:ext>
            </a:extLst>
          </p:cNvPr>
          <p:cNvSpPr>
            <a:spLocks noGrp="1"/>
          </p:cNvSpPr>
          <p:nvPr>
            <p:ph type="title"/>
          </p:nvPr>
        </p:nvSpPr>
        <p:spPr>
          <a:xfrm>
            <a:off x="5409768" y="548640"/>
            <a:ext cx="6217920" cy="1425587"/>
          </a:xfrm>
        </p:spPr>
        <p:txBody>
          <a:bodyPr anchor="b">
            <a:normAutofit/>
          </a:bodyPr>
          <a:lstStyle/>
          <a:p>
            <a:r>
              <a:rPr lang="en-US"/>
              <a:t>My Life Now</a:t>
            </a:r>
          </a:p>
        </p:txBody>
      </p:sp>
      <p:sp>
        <p:nvSpPr>
          <p:cNvPr id="4" name="Content Placeholder 3">
            <a:extLst>
              <a:ext uri="{FF2B5EF4-FFF2-40B4-BE49-F238E27FC236}">
                <a16:creationId xmlns:a16="http://schemas.microsoft.com/office/drawing/2014/main" id="{D76534DA-2C94-24DC-1AE6-3BF8013A259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Current Routines and Hobbies</a:t>
            </a:r>
          </a:p>
          <a:p>
            <a:pPr marL="0" lvl="1" indent="0">
              <a:buFont typeface="Arial" panose="020B0604020202020204" pitchFamily="34" charset="0"/>
              <a:buNone/>
            </a:pPr>
            <a:r>
              <a:t>Children engage in daily activities like riding bikes and playing football, fostering joy and healthy habits.</a:t>
            </a:r>
            <a:endParaRPr lang="en-US"/>
          </a:p>
          <a:p>
            <a:pPr marL="0" indent="0">
              <a:spcBef>
                <a:spcPts val="2500"/>
              </a:spcBef>
              <a:buFont typeface="Arial" panose="020B0604020202020204" pitchFamily="34" charset="0"/>
              <a:buNone/>
            </a:pPr>
            <a:r>
              <a:rPr lang="en-US" b="1"/>
              <a:t>Relationships and Companionship</a:t>
            </a:r>
          </a:p>
          <a:p>
            <a:pPr marL="0" lvl="1" indent="0">
              <a:buFont typeface="Arial" panose="020B0604020202020204" pitchFamily="34" charset="0"/>
              <a:buNone/>
            </a:pPr>
            <a:r>
              <a:t>Spending time with pets and friends nurtures emotional well-being and social skills in children.</a:t>
            </a:r>
            <a:endParaRPr lang="en-US"/>
          </a:p>
          <a:p>
            <a:pPr marL="0" indent="0">
              <a:spcBef>
                <a:spcPts val="2500"/>
              </a:spcBef>
              <a:buFont typeface="Arial" panose="020B0604020202020204" pitchFamily="34" charset="0"/>
              <a:buNone/>
            </a:pPr>
            <a:r>
              <a:rPr lang="en-US" b="1"/>
              <a:t>School Experiences and Personalization</a:t>
            </a:r>
          </a:p>
          <a:p>
            <a:pPr marL="0" lvl="1" indent="0">
              <a:buFont typeface="Arial" panose="020B0604020202020204" pitchFamily="34" charset="0"/>
              <a:buNone/>
            </a:pPr>
            <a:r>
              <a:t>Including school photos, drawings, and activity snapshots helps personalize children's stories and celebrate their achievements.</a:t>
            </a:r>
            <a:endParaRPr lang="en-US"/>
          </a:p>
        </p:txBody>
      </p:sp>
    </p:spTree>
    <p:extLst>
      <p:ext uri="{BB962C8B-B14F-4D97-AF65-F5344CB8AC3E}">
        <p14:creationId xmlns:p14="http://schemas.microsoft.com/office/powerpoint/2010/main" val="2779523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742D-F71C-13EB-7D17-16FE1E405D13}"/>
              </a:ext>
            </a:extLst>
          </p:cNvPr>
          <p:cNvSpPr>
            <a:spLocks noGrp="1"/>
          </p:cNvSpPr>
          <p:nvPr>
            <p:ph type="title"/>
          </p:nvPr>
        </p:nvSpPr>
        <p:spPr>
          <a:xfrm>
            <a:off x="621792" y="548640"/>
            <a:ext cx="11060134" cy="731520"/>
          </a:xfrm>
        </p:spPr>
        <p:txBody>
          <a:bodyPr anchor="t">
            <a:normAutofit/>
          </a:bodyPr>
          <a:lstStyle/>
          <a:p>
            <a:r>
              <a:rPr lang="en-US"/>
              <a:t>My Feelings</a:t>
            </a:r>
          </a:p>
        </p:txBody>
      </p:sp>
      <p:graphicFrame>
        <p:nvGraphicFramePr>
          <p:cNvPr id="4" name="Content Placeholder 3">
            <a:extLst>
              <a:ext uri="{FF2B5EF4-FFF2-40B4-BE49-F238E27FC236}">
                <a16:creationId xmlns:a16="http://schemas.microsoft.com/office/drawing/2014/main" id="{1DC7B43F-BBFB-40EB-842E-2EE7DE69B21E}"/>
              </a:ext>
            </a:extLst>
          </p:cNvPr>
          <p:cNvGraphicFramePr>
            <a:graphicFrameLocks noGrp="1"/>
          </p:cNvGraphicFramePr>
          <p:nvPr>
            <p:ph idx="1"/>
            <p:extLst>
              <p:ext uri="{D42A27DB-BD31-4B8C-83A1-F6EECF244321}">
                <p14:modId xmlns:p14="http://schemas.microsoft.com/office/powerpoint/2010/main" val="169701847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21792" y="1463040"/>
          <a:ext cx="1106424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3778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ot;Box of used items ready for a garage sale, auction, or donation to a charitable organization&quot;">
            <a:extLst>
              <a:ext uri="{FF2B5EF4-FFF2-40B4-BE49-F238E27FC236}">
                <a16:creationId xmlns:a16="http://schemas.microsoft.com/office/drawing/2014/main" id="{68FB7D87-1CF0-4378-9FF1-AADDF3B55BDA}"/>
              </a:ext>
            </a:extLst>
          </p:cNvPr>
          <p:cNvPicPr>
            <a:picLocks noGrp="1" noChangeAspect="1"/>
          </p:cNvPicPr>
          <p:nvPr>
            <p:ph type="pic" sz="quarter" idx="13"/>
          </p:nvPr>
        </p:nvPicPr>
        <p:blipFill>
          <a:blip r:embed="rId3"/>
          <a:srcRect l="15110" r="20299" b="2"/>
          <a:stretch>
            <a:fillRect/>
          </a:stretch>
        </p:blipFill>
        <p:spPr>
          <a:xfrm>
            <a:off x="20" y="10"/>
            <a:ext cx="6611489" cy="6857990"/>
          </a:xfrm>
          <a:prstGeom prst="rect">
            <a:avLst/>
          </a:prstGeom>
          <a:noFill/>
        </p:spPr>
      </p:pic>
      <p:sp>
        <p:nvSpPr>
          <p:cNvPr id="2" name="Title 1">
            <a:extLst>
              <a:ext uri="{FF2B5EF4-FFF2-40B4-BE49-F238E27FC236}">
                <a16:creationId xmlns:a16="http://schemas.microsoft.com/office/drawing/2014/main" id="{7E4D2468-FFC5-4610-A752-A98E47739444}"/>
              </a:ext>
            </a:extLst>
          </p:cNvPr>
          <p:cNvSpPr>
            <a:spLocks noGrp="1"/>
          </p:cNvSpPr>
          <p:nvPr>
            <p:ph type="title"/>
          </p:nvPr>
        </p:nvSpPr>
        <p:spPr>
          <a:xfrm>
            <a:off x="5409768" y="548640"/>
            <a:ext cx="6217920" cy="1425587"/>
          </a:xfrm>
        </p:spPr>
        <p:txBody>
          <a:bodyPr anchor="b">
            <a:normAutofit/>
          </a:bodyPr>
          <a:lstStyle/>
          <a:p>
            <a:r>
              <a:rPr lang="en-US"/>
              <a:t>My Memory Box</a:t>
            </a:r>
          </a:p>
        </p:txBody>
      </p:sp>
      <p:sp>
        <p:nvSpPr>
          <p:cNvPr id="4" name="Content Placeholder 3">
            <a:extLst>
              <a:ext uri="{FF2B5EF4-FFF2-40B4-BE49-F238E27FC236}">
                <a16:creationId xmlns:a16="http://schemas.microsoft.com/office/drawing/2014/main" id="{23E7720B-B5C2-3B45-AAA8-876BFC5499E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Keepsakes for Identity</a:t>
            </a:r>
          </a:p>
          <a:p>
            <a:pPr marL="0" lvl="1" indent="0">
              <a:buFont typeface="Arial" panose="020B0604020202020204" pitchFamily="34" charset="0"/>
              <a:buNone/>
            </a:pPr>
            <a:r>
              <a:t>Children collect keepsakes like photos and letters to preserve memories and support identity development.</a:t>
            </a:r>
            <a:endParaRPr lang="en-US"/>
          </a:p>
          <a:p>
            <a:pPr marL="0" indent="0">
              <a:spcBef>
                <a:spcPts val="2500"/>
              </a:spcBef>
              <a:buFont typeface="Arial" panose="020B0604020202020204" pitchFamily="34" charset="0"/>
              <a:buNone/>
            </a:pPr>
            <a:r>
              <a:rPr lang="en-US" b="1"/>
              <a:t>Personalized Memory Boxes</a:t>
            </a:r>
          </a:p>
          <a:p>
            <a:pPr marL="0" lvl="1" indent="0">
              <a:buFont typeface="Arial" panose="020B0604020202020204" pitchFamily="34" charset="0"/>
              <a:buNone/>
            </a:pPr>
            <a:r>
              <a:t>Herbie and Brindle’s memory box contains personal items such as baby shoes, birthday cards, and a teddy bear.</a:t>
            </a:r>
            <a:endParaRPr lang="en-US"/>
          </a:p>
          <a:p>
            <a:pPr marL="0" indent="0">
              <a:spcBef>
                <a:spcPts val="2500"/>
              </a:spcBef>
              <a:buFont typeface="Arial" panose="020B0604020202020204" pitchFamily="34" charset="0"/>
              <a:buNone/>
            </a:pPr>
            <a:r>
              <a:rPr lang="en-US" b="1"/>
              <a:t>Role of Social Workers</a:t>
            </a:r>
          </a:p>
          <a:p>
            <a:pPr marL="0" lvl="1" indent="0">
              <a:buFont typeface="Arial" panose="020B0604020202020204" pitchFamily="34" charset="0"/>
              <a:buNone/>
            </a:pPr>
            <a:r>
              <a:t>Social workers assist children in curating and labeling items, documenting contents with photos.</a:t>
            </a:r>
            <a:endParaRPr lang="en-US"/>
          </a:p>
        </p:txBody>
      </p:sp>
    </p:spTree>
    <p:extLst>
      <p:ext uri="{BB962C8B-B14F-4D97-AF65-F5344CB8AC3E}">
        <p14:creationId xmlns:p14="http://schemas.microsoft.com/office/powerpoint/2010/main" val="3380741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ne man, young boy is tired of doing homework, sitting at the table.">
            <a:extLst>
              <a:ext uri="{FF2B5EF4-FFF2-40B4-BE49-F238E27FC236}">
                <a16:creationId xmlns:a16="http://schemas.microsoft.com/office/drawing/2014/main" id="{1F1DD81B-F3FA-4A28-958D-75ECB4441BE4}"/>
              </a:ext>
            </a:extLst>
          </p:cNvPr>
          <p:cNvPicPr>
            <a:picLocks noGrp="1" noChangeAspect="1"/>
          </p:cNvPicPr>
          <p:nvPr>
            <p:ph type="pic" sz="quarter" idx="13"/>
          </p:nvPr>
        </p:nvPicPr>
        <p:blipFill>
          <a:blip r:embed="rId3"/>
          <a:srcRect l="18385" r="17263" b="-1"/>
          <a:stretch>
            <a:fillRect/>
          </a:stretch>
        </p:blipFill>
        <p:spPr>
          <a:xfrm>
            <a:off x="20" y="10"/>
            <a:ext cx="6611489" cy="6857990"/>
          </a:xfrm>
          <a:prstGeom prst="rect">
            <a:avLst/>
          </a:prstGeom>
          <a:noFill/>
        </p:spPr>
      </p:pic>
      <p:sp>
        <p:nvSpPr>
          <p:cNvPr id="2" name="Title 1">
            <a:extLst>
              <a:ext uri="{FF2B5EF4-FFF2-40B4-BE49-F238E27FC236}">
                <a16:creationId xmlns:a16="http://schemas.microsoft.com/office/drawing/2014/main" id="{365719D2-27B8-3C00-7140-039483FC9775}"/>
              </a:ext>
            </a:extLst>
          </p:cNvPr>
          <p:cNvSpPr>
            <a:spLocks noGrp="1"/>
          </p:cNvSpPr>
          <p:nvPr>
            <p:ph type="title"/>
          </p:nvPr>
        </p:nvSpPr>
        <p:spPr>
          <a:xfrm>
            <a:off x="5409768" y="548640"/>
            <a:ext cx="6217920" cy="1425587"/>
          </a:xfrm>
        </p:spPr>
        <p:txBody>
          <a:bodyPr anchor="b">
            <a:normAutofit/>
          </a:bodyPr>
          <a:lstStyle/>
          <a:p>
            <a:r>
              <a:rPr lang="en-US"/>
              <a:t>My Future</a:t>
            </a:r>
          </a:p>
        </p:txBody>
      </p:sp>
      <p:sp>
        <p:nvSpPr>
          <p:cNvPr id="4" name="Content Placeholder 3">
            <a:extLst>
              <a:ext uri="{FF2B5EF4-FFF2-40B4-BE49-F238E27FC236}">
                <a16:creationId xmlns:a16="http://schemas.microsoft.com/office/drawing/2014/main" id="{7DA56313-933F-59DD-CEB5-47C6A72D139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Children's Aspirations</a:t>
            </a:r>
          </a:p>
          <a:p>
            <a:pPr marL="0" lvl="1" indent="0">
              <a:buFont typeface="Arial" panose="020B0604020202020204" pitchFamily="34" charset="0"/>
              <a:buNone/>
            </a:pPr>
            <a:r>
              <a:t>Children express their hopes and dreams, such as becoming firefighters or artists, fostering optimism.</a:t>
            </a:r>
            <a:endParaRPr lang="en-US"/>
          </a:p>
          <a:p>
            <a:pPr marL="0" indent="0">
              <a:spcBef>
                <a:spcPts val="2500"/>
              </a:spcBef>
              <a:buFont typeface="Arial" panose="020B0604020202020204" pitchFamily="34" charset="0"/>
              <a:buNone/>
            </a:pPr>
            <a:r>
              <a:rPr lang="en-US" b="1"/>
              <a:t>Support from Social Workers</a:t>
            </a:r>
          </a:p>
          <a:p>
            <a:pPr marL="0" lvl="1" indent="0">
              <a:buFont typeface="Arial" panose="020B0604020202020204" pitchFamily="34" charset="0"/>
              <a:buNone/>
            </a:pPr>
            <a:r>
              <a:t>Social workers support children’s future planning using drawings, vision boards, and encouraging letters.</a:t>
            </a:r>
            <a:endParaRPr lang="en-US"/>
          </a:p>
        </p:txBody>
      </p:sp>
    </p:spTree>
    <p:extLst>
      <p:ext uri="{BB962C8B-B14F-4D97-AF65-F5344CB8AC3E}">
        <p14:creationId xmlns:p14="http://schemas.microsoft.com/office/powerpoint/2010/main" val="1537051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EE14-A246-9E74-D37E-D4546B754C30}"/>
              </a:ext>
            </a:extLst>
          </p:cNvPr>
          <p:cNvSpPr>
            <a:spLocks noGrp="1"/>
          </p:cNvSpPr>
          <p:nvPr>
            <p:ph type="title"/>
          </p:nvPr>
        </p:nvSpPr>
        <p:spPr>
          <a:xfrm>
            <a:off x="365760" y="1801368"/>
            <a:ext cx="8602201" cy="4572000"/>
          </a:xfrm>
        </p:spPr>
        <p:txBody>
          <a:bodyPr anchor="b">
            <a:normAutofit/>
          </a:bodyPr>
          <a:lstStyle/>
          <a:p>
            <a:r>
              <a:rPr lang="en-US"/>
              <a:t>Appendix</a:t>
            </a:r>
          </a:p>
        </p:txBody>
      </p:sp>
    </p:spTree>
    <p:extLst>
      <p:ext uri="{BB962C8B-B14F-4D97-AF65-F5344CB8AC3E}">
        <p14:creationId xmlns:p14="http://schemas.microsoft.com/office/powerpoint/2010/main" val="1868996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044E-06CC-D7CA-4DA9-24D394EE5516}"/>
              </a:ext>
            </a:extLst>
          </p:cNvPr>
          <p:cNvSpPr>
            <a:spLocks noGrp="1"/>
          </p:cNvSpPr>
          <p:nvPr>
            <p:ph type="title"/>
          </p:nvPr>
        </p:nvSpPr>
        <p:spPr>
          <a:xfrm>
            <a:off x="365760" y="1801368"/>
            <a:ext cx="8602201" cy="4572000"/>
          </a:xfrm>
        </p:spPr>
        <p:txBody>
          <a:bodyPr anchor="b">
            <a:normAutofit/>
          </a:bodyPr>
          <a:lstStyle/>
          <a:p>
            <a:r>
              <a:rPr lang="en-US"/>
              <a:t>Introduction</a:t>
            </a:r>
          </a:p>
        </p:txBody>
      </p:sp>
    </p:spTree>
    <p:extLst>
      <p:ext uri="{BB962C8B-B14F-4D97-AF65-F5344CB8AC3E}">
        <p14:creationId xmlns:p14="http://schemas.microsoft.com/office/powerpoint/2010/main" val="4247988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shing day in holidays.">
            <a:extLst>
              <a:ext uri="{FF2B5EF4-FFF2-40B4-BE49-F238E27FC236}">
                <a16:creationId xmlns:a16="http://schemas.microsoft.com/office/drawing/2014/main" id="{83AF91CC-5A87-472D-999F-3D61BA993986}"/>
              </a:ext>
            </a:extLst>
          </p:cNvPr>
          <p:cNvPicPr>
            <a:picLocks noGrp="1" noChangeAspect="1"/>
          </p:cNvPicPr>
          <p:nvPr>
            <p:ph type="pic" sz="quarter" idx="13"/>
          </p:nvPr>
        </p:nvPicPr>
        <p:blipFill>
          <a:blip r:embed="rId3"/>
          <a:srcRect r="3353"/>
          <a:stretch>
            <a:fillRect/>
          </a:stretch>
        </p:blipFill>
        <p:spPr>
          <a:xfrm>
            <a:off x="20" y="10"/>
            <a:ext cx="6611489" cy="6857990"/>
          </a:xfrm>
          <a:prstGeom prst="rect">
            <a:avLst/>
          </a:prstGeom>
          <a:noFill/>
        </p:spPr>
      </p:pic>
      <p:sp>
        <p:nvSpPr>
          <p:cNvPr id="2" name="Title 1">
            <a:extLst>
              <a:ext uri="{FF2B5EF4-FFF2-40B4-BE49-F238E27FC236}">
                <a16:creationId xmlns:a16="http://schemas.microsoft.com/office/drawing/2014/main" id="{1C4B9E26-848B-0AAE-B95D-367AE3B20A8D}"/>
              </a:ext>
            </a:extLst>
          </p:cNvPr>
          <p:cNvSpPr>
            <a:spLocks noGrp="1"/>
          </p:cNvSpPr>
          <p:nvPr>
            <p:ph type="title"/>
          </p:nvPr>
        </p:nvSpPr>
        <p:spPr>
          <a:xfrm>
            <a:off x="5409768" y="548640"/>
            <a:ext cx="6217920" cy="1425587"/>
          </a:xfrm>
        </p:spPr>
        <p:txBody>
          <a:bodyPr anchor="b">
            <a:normAutofit/>
          </a:bodyPr>
          <a:lstStyle/>
          <a:p>
            <a:r>
              <a:rPr lang="en-US"/>
              <a:t>Example Image Prompts</a:t>
            </a:r>
          </a:p>
        </p:txBody>
      </p:sp>
      <p:sp>
        <p:nvSpPr>
          <p:cNvPr id="4" name="Content Placeholder 3">
            <a:extLst>
              <a:ext uri="{FF2B5EF4-FFF2-40B4-BE49-F238E27FC236}">
                <a16:creationId xmlns:a16="http://schemas.microsoft.com/office/drawing/2014/main" id="{2C6F4397-196E-ABFE-9C76-2FB3C33EE61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73829" y="2103120"/>
            <a:ext cx="4572000" cy="4297680"/>
          </a:xfrm>
        </p:spPr>
        <p:txBody>
          <a:bodyPr>
            <a:normAutofit/>
          </a:bodyPr>
          <a:lstStyle/>
          <a:p>
            <a:pPr marL="0" indent="0">
              <a:spcBef>
                <a:spcPts val="2500"/>
              </a:spcBef>
              <a:buFont typeface="Arial" panose="020B0604020202020204" pitchFamily="34" charset="0"/>
              <a:buNone/>
            </a:pPr>
            <a:r>
              <a:rPr lang="en-US" b="1"/>
              <a:t>Comprehensive Image Prompts</a:t>
            </a:r>
          </a:p>
          <a:p>
            <a:pPr marL="0" lvl="1" indent="0">
              <a:buFont typeface="Arial" panose="020B0604020202020204" pitchFamily="34" charset="0"/>
              <a:buNone/>
            </a:pPr>
            <a:r>
              <a:t>The appendix offers 70 detailed image prompts organized by section to aid visual storytelling.</a:t>
            </a:r>
            <a:endParaRPr lang="en-US"/>
          </a:p>
          <a:p>
            <a:pPr marL="0" indent="0">
              <a:spcBef>
                <a:spcPts val="2500"/>
              </a:spcBef>
              <a:buFont typeface="Arial" panose="020B0604020202020204" pitchFamily="34" charset="0"/>
              <a:buNone/>
            </a:pPr>
            <a:r>
              <a:rPr lang="en-US" b="1"/>
              <a:t>Supporting Visual Storytelling</a:t>
            </a:r>
          </a:p>
          <a:p>
            <a:pPr marL="0" lvl="1" indent="0">
              <a:buFont typeface="Arial" panose="020B0604020202020204" pitchFamily="34" charset="0"/>
              <a:buNone/>
            </a:pPr>
            <a:r>
              <a:t>Prompts help generate or select images that align with distinct parts of a life story narrative.</a:t>
            </a:r>
            <a:endParaRPr lang="en-US"/>
          </a:p>
          <a:p>
            <a:pPr marL="0" indent="0">
              <a:spcBef>
                <a:spcPts val="2500"/>
              </a:spcBef>
              <a:buFont typeface="Arial" panose="020B0604020202020204" pitchFamily="34" charset="0"/>
              <a:buNone/>
            </a:pPr>
            <a:r>
              <a:rPr lang="en-US" b="1"/>
              <a:t>Use by Social Workers</a:t>
            </a:r>
          </a:p>
          <a:p>
            <a:pPr marL="0" lvl="1" indent="0">
              <a:buFont typeface="Arial" panose="020B0604020202020204" pitchFamily="34" charset="0"/>
              <a:buNone/>
            </a:pPr>
            <a:r>
              <a:t>Social workers use these prompts to guide image choice and improve engagement with clients.</a:t>
            </a:r>
            <a:endParaRPr lang="en-US"/>
          </a:p>
        </p:txBody>
      </p:sp>
    </p:spTree>
    <p:extLst>
      <p:ext uri="{BB962C8B-B14F-4D97-AF65-F5344CB8AC3E}">
        <p14:creationId xmlns:p14="http://schemas.microsoft.com/office/powerpoint/2010/main" val="129940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te little Indian/Asian girl standing holding books outdoor in nature, child education burden concept with copy space.">
            <a:extLst>
              <a:ext uri="{FF2B5EF4-FFF2-40B4-BE49-F238E27FC236}">
                <a16:creationId xmlns:a16="http://schemas.microsoft.com/office/drawing/2014/main" id="{7BD8C087-1D6D-4F20-A9D1-5BFA88747060}"/>
              </a:ext>
            </a:extLst>
          </p:cNvPr>
          <p:cNvPicPr>
            <a:picLocks noGrp="1" noChangeAspect="1"/>
          </p:cNvPicPr>
          <p:nvPr>
            <p:ph type="pic" sz="quarter" idx="13"/>
          </p:nvPr>
        </p:nvPicPr>
        <p:blipFill>
          <a:blip r:embed="rId3"/>
          <a:srcRect l="27626" r="1263"/>
          <a:stretch>
            <a:fillRect/>
          </a:stretch>
        </p:blipFill>
        <p:spPr>
          <a:xfrm>
            <a:off x="20" y="1"/>
            <a:ext cx="4023340" cy="6858000"/>
          </a:xfrm>
          <a:prstGeom prst="rect">
            <a:avLst/>
          </a:prstGeom>
          <a:noFill/>
        </p:spPr>
      </p:pic>
      <p:sp>
        <p:nvSpPr>
          <p:cNvPr id="2" name="Title 1">
            <a:extLst>
              <a:ext uri="{FF2B5EF4-FFF2-40B4-BE49-F238E27FC236}">
                <a16:creationId xmlns:a16="http://schemas.microsoft.com/office/drawing/2014/main" id="{6BF63506-013B-1751-F71D-3205D22F8EFB}"/>
              </a:ext>
            </a:extLst>
          </p:cNvPr>
          <p:cNvSpPr>
            <a:spLocks noGrp="1"/>
          </p:cNvSpPr>
          <p:nvPr>
            <p:ph type="title"/>
          </p:nvPr>
        </p:nvSpPr>
        <p:spPr>
          <a:xfrm>
            <a:off x="3101537" y="320039"/>
            <a:ext cx="8502199" cy="1258389"/>
          </a:xfrm>
        </p:spPr>
        <p:txBody>
          <a:bodyPr anchor="b">
            <a:normAutofit/>
          </a:bodyPr>
          <a:lstStyle/>
          <a:p>
            <a:pPr>
              <a:lnSpc>
                <a:spcPct val="90000"/>
              </a:lnSpc>
            </a:pPr>
            <a:r>
              <a:rPr lang="en-US"/>
              <a:t>Purpose of Life Story Work</a:t>
            </a:r>
          </a:p>
        </p:txBody>
      </p:sp>
      <p:sp>
        <p:nvSpPr>
          <p:cNvPr id="4" name="Content Placeholder 3">
            <a:extLst>
              <a:ext uri="{FF2B5EF4-FFF2-40B4-BE49-F238E27FC236}">
                <a16:creationId xmlns:a16="http://schemas.microsoft.com/office/drawing/2014/main" id="{0B6F36AB-8827-EF66-CADC-F4AB9D927C0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45736" y="1725386"/>
            <a:ext cx="6858000" cy="4638838"/>
          </a:xfrm>
        </p:spPr>
        <p:txBody>
          <a:bodyPr>
            <a:normAutofit/>
          </a:bodyPr>
          <a:lstStyle/>
          <a:p>
            <a:pPr marL="0" indent="0">
              <a:spcBef>
                <a:spcPts val="2500"/>
              </a:spcBef>
              <a:buFont typeface="Arial" panose="020B0604020202020204" pitchFamily="34" charset="0"/>
              <a:buNone/>
            </a:pPr>
            <a:r>
              <a:rPr lang="en-US" b="1"/>
              <a:t>Therapeutic Exploration</a:t>
            </a:r>
          </a:p>
          <a:p>
            <a:pPr marL="0" lvl="1" indent="0">
              <a:buFont typeface="Arial" panose="020B0604020202020204" pitchFamily="34" charset="0"/>
              <a:buNone/>
            </a:pPr>
            <a:r>
              <a:t>Life Story Work helps children in care understand their past and embrace their present through therapeutic storytelling.</a:t>
            </a:r>
            <a:endParaRPr lang="en-US"/>
          </a:p>
          <a:p>
            <a:pPr marL="0" indent="0">
              <a:spcBef>
                <a:spcPts val="2500"/>
              </a:spcBef>
              <a:buFont typeface="Arial" panose="020B0604020202020204" pitchFamily="34" charset="0"/>
              <a:buNone/>
            </a:pPr>
            <a:r>
              <a:rPr lang="en-US" b="1"/>
              <a:t>Identity and Relationships</a:t>
            </a:r>
          </a:p>
          <a:p>
            <a:pPr marL="0" lvl="1" indent="0">
              <a:buFont typeface="Arial" panose="020B0604020202020204" pitchFamily="34" charset="0"/>
              <a:buNone/>
            </a:pPr>
            <a:r>
              <a:t>It enables children to explore their identity and relationships by reflecting on their experiences and memories.</a:t>
            </a:r>
            <a:endParaRPr lang="en-US"/>
          </a:p>
          <a:p>
            <a:pPr marL="0" indent="0">
              <a:spcBef>
                <a:spcPts val="2500"/>
              </a:spcBef>
              <a:buFont typeface="Arial" panose="020B0604020202020204" pitchFamily="34" charset="0"/>
              <a:buNone/>
            </a:pPr>
            <a:r>
              <a:rPr lang="en-US" b="1"/>
              <a:t>Support for Social Workers</a:t>
            </a:r>
          </a:p>
          <a:p>
            <a:pPr marL="0" lvl="1" indent="0">
              <a:buFont typeface="Arial" panose="020B0604020202020204" pitchFamily="34" charset="0"/>
              <a:buNone/>
            </a:pPr>
            <a:r>
              <a:t>Life Story Work offers social workers a meaningful way to connect with children and support emotional wellbeing.</a:t>
            </a:r>
            <a:endParaRPr lang="en-US"/>
          </a:p>
          <a:p>
            <a:pPr marL="0" indent="0">
              <a:spcBef>
                <a:spcPts val="2500"/>
              </a:spcBef>
              <a:buFont typeface="Arial" panose="020B0604020202020204" pitchFamily="34" charset="0"/>
              <a:buNone/>
            </a:pPr>
            <a:r>
              <a:rPr lang="en-US" b="1"/>
              <a:t>Illustrative Case Study</a:t>
            </a:r>
          </a:p>
          <a:p>
            <a:pPr marL="0" lvl="1" indent="0">
              <a:buFont typeface="Arial" panose="020B0604020202020204" pitchFamily="34" charset="0"/>
              <a:buNone/>
            </a:pPr>
            <a:r>
              <a:t>The journey of siblings Herbie and Brindle demonstrates the practical application of Life Story Work in care and adoption.</a:t>
            </a:r>
            <a:endParaRPr lang="en-US"/>
          </a:p>
        </p:txBody>
      </p:sp>
    </p:spTree>
    <p:extLst>
      <p:ext uri="{BB962C8B-B14F-4D97-AF65-F5344CB8AC3E}">
        <p14:creationId xmlns:p14="http://schemas.microsoft.com/office/powerpoint/2010/main" val="1462059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Young mother and her one year old baby son playing with wooden interactive board at psychotherapy office.">
            <a:extLst>
              <a:ext uri="{FF2B5EF4-FFF2-40B4-BE49-F238E27FC236}">
                <a16:creationId xmlns:a16="http://schemas.microsoft.com/office/drawing/2014/main" id="{9B7D0905-2B63-4255-92F8-6CA2D7B69628}"/>
              </a:ext>
            </a:extLst>
          </p:cNvPr>
          <p:cNvPicPr>
            <a:picLocks noGrp="1" noChangeAspect="1"/>
          </p:cNvPicPr>
          <p:nvPr>
            <p:ph type="pic" sz="quarter" idx="13"/>
          </p:nvPr>
        </p:nvPicPr>
        <p:blipFill>
          <a:blip r:embed="rId3"/>
          <a:srcRect l="26076" r="2378" b="1"/>
          <a:stretch>
            <a:fillRect/>
          </a:stretch>
        </p:blipFill>
        <p:spPr>
          <a:xfrm>
            <a:off x="1546804" y="2427156"/>
            <a:ext cx="4186010" cy="3905381"/>
          </a:xfrm>
          <a:prstGeom prst="rect">
            <a:avLst/>
          </a:prstGeom>
          <a:noFill/>
        </p:spPr>
      </p:pic>
      <p:sp>
        <p:nvSpPr>
          <p:cNvPr id="2" name="Title 1">
            <a:extLst>
              <a:ext uri="{FF2B5EF4-FFF2-40B4-BE49-F238E27FC236}">
                <a16:creationId xmlns:a16="http://schemas.microsoft.com/office/drawing/2014/main" id="{F3E04697-4BE1-9324-F18C-A3F267301E88}"/>
              </a:ext>
            </a:extLst>
          </p:cNvPr>
          <p:cNvSpPr>
            <a:spLocks noGrp="1"/>
          </p:cNvSpPr>
          <p:nvPr>
            <p:ph type="title"/>
          </p:nvPr>
        </p:nvSpPr>
        <p:spPr>
          <a:xfrm>
            <a:off x="621791" y="548638"/>
            <a:ext cx="5111021" cy="2492735"/>
          </a:xfrm>
        </p:spPr>
        <p:txBody>
          <a:bodyPr anchor="t">
            <a:normAutofit/>
          </a:bodyPr>
          <a:lstStyle/>
          <a:p>
            <a:r>
              <a:rPr lang="en-US"/>
              <a:t>Practical Tips for Social Workers</a:t>
            </a:r>
          </a:p>
        </p:txBody>
      </p:sp>
      <p:sp>
        <p:nvSpPr>
          <p:cNvPr id="4" name="Content Placeholder 3">
            <a:extLst>
              <a:ext uri="{FF2B5EF4-FFF2-40B4-BE49-F238E27FC236}">
                <a16:creationId xmlns:a16="http://schemas.microsoft.com/office/drawing/2014/main" id="{C1040B98-688D-90E0-1D73-5204FB93563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p:spPr>
        <p:txBody>
          <a:bodyPr>
            <a:normAutofit/>
          </a:bodyPr>
          <a:lstStyle/>
          <a:p>
            <a:pPr marL="0" indent="0">
              <a:spcBef>
                <a:spcPts val="2500"/>
              </a:spcBef>
              <a:buFont typeface="Arial" panose="020B0604020202020204" pitchFamily="34" charset="0"/>
              <a:buNone/>
            </a:pPr>
            <a:r>
              <a:rPr lang="en-US" b="1"/>
              <a:t>Child-Centered Communication</a:t>
            </a:r>
          </a:p>
          <a:p>
            <a:pPr marL="0" lvl="1" indent="0">
              <a:buFont typeface="Arial" panose="020B0604020202020204" pitchFamily="34" charset="0"/>
              <a:buNone/>
            </a:pPr>
            <a:r>
              <a:t>Use age-appropriate language and encourage creativity through play and drawings to engage children effectively.</a:t>
            </a:r>
            <a:endParaRPr lang="en-US"/>
          </a:p>
          <a:p>
            <a:pPr marL="0" indent="0">
              <a:spcBef>
                <a:spcPts val="2500"/>
              </a:spcBef>
              <a:buFont typeface="Arial" panose="020B0604020202020204" pitchFamily="34" charset="0"/>
              <a:buNone/>
            </a:pPr>
            <a:r>
              <a:rPr lang="en-US" b="1"/>
              <a:t>Safe and Trusting Environment</a:t>
            </a:r>
          </a:p>
          <a:p>
            <a:pPr marL="0" lvl="1" indent="0">
              <a:buFont typeface="Arial" panose="020B0604020202020204" pitchFamily="34" charset="0"/>
              <a:buNone/>
            </a:pPr>
            <a:r>
              <a:t>Create a supportive space where children feel comfortable sharing and validate their feelings throughout sessions.</a:t>
            </a:r>
            <a:endParaRPr lang="en-US"/>
          </a:p>
          <a:p>
            <a:pPr marL="0" indent="0">
              <a:spcBef>
                <a:spcPts val="2500"/>
              </a:spcBef>
              <a:buFont typeface="Arial" panose="020B0604020202020204" pitchFamily="34" charset="0"/>
              <a:buNone/>
            </a:pPr>
            <a:r>
              <a:rPr lang="en-US" b="1"/>
              <a:t>Use of Visual and Interactive Aids</a:t>
            </a:r>
          </a:p>
          <a:p>
            <a:pPr marL="0" lvl="1" indent="0">
              <a:buFont typeface="Arial" panose="020B0604020202020204" pitchFamily="34" charset="0"/>
              <a:buNone/>
            </a:pPr>
            <a:r>
              <a:t>Incorporate memory boxes, visual aids, and interactive elements like QR codes to enhance children's engagement.</a:t>
            </a:r>
            <a:endParaRPr lang="en-US"/>
          </a:p>
          <a:p>
            <a:pPr marL="0" indent="0">
              <a:spcBef>
                <a:spcPts val="2500"/>
              </a:spcBef>
              <a:buFont typeface="Arial" panose="020B0604020202020204" pitchFamily="34" charset="0"/>
              <a:buNone/>
            </a:pPr>
            <a:r>
              <a:rPr lang="en-US" b="1"/>
              <a:t>Tailored Emotional Support</a:t>
            </a:r>
          </a:p>
          <a:p>
            <a:pPr marL="0" lvl="1" indent="0">
              <a:buFont typeface="Arial" panose="020B0604020202020204" pitchFamily="34" charset="0"/>
              <a:buNone/>
            </a:pPr>
            <a:r>
              <a:t>Be mindful of each child's emotional readiness and adapt approaches according to their developmental stage.</a:t>
            </a:r>
            <a:endParaRPr lang="en-US"/>
          </a:p>
        </p:txBody>
      </p:sp>
    </p:spTree>
    <p:extLst>
      <p:ext uri="{BB962C8B-B14F-4D97-AF65-F5344CB8AC3E}">
        <p14:creationId xmlns:p14="http://schemas.microsoft.com/office/powerpoint/2010/main" val="1559981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F751-906E-6BBB-6B19-C38DED0C4E8C}"/>
              </a:ext>
            </a:extLst>
          </p:cNvPr>
          <p:cNvSpPr>
            <a:spLocks noGrp="1"/>
          </p:cNvSpPr>
          <p:nvPr>
            <p:ph type="title"/>
          </p:nvPr>
        </p:nvSpPr>
        <p:spPr>
          <a:xfrm>
            <a:off x="365760" y="1801368"/>
            <a:ext cx="8602201" cy="4572000"/>
          </a:xfrm>
        </p:spPr>
        <p:txBody>
          <a:bodyPr anchor="b">
            <a:normAutofit/>
          </a:bodyPr>
          <a:lstStyle/>
          <a:p>
            <a:r>
              <a:rPr lang="en-US"/>
              <a:t>Case Study</a:t>
            </a:r>
          </a:p>
        </p:txBody>
      </p:sp>
    </p:spTree>
    <p:extLst>
      <p:ext uri="{BB962C8B-B14F-4D97-AF65-F5344CB8AC3E}">
        <p14:creationId xmlns:p14="http://schemas.microsoft.com/office/powerpoint/2010/main" val="2180734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ildren's illustration of an Astronaut with a heart on his chest waving and holding flowers">
            <a:extLst>
              <a:ext uri="{FF2B5EF4-FFF2-40B4-BE49-F238E27FC236}">
                <a16:creationId xmlns:a16="http://schemas.microsoft.com/office/drawing/2014/main" id="{39112E75-39F5-4AD3-8B10-CBF075519A6C}"/>
              </a:ext>
            </a:extLst>
          </p:cNvPr>
          <p:cNvPicPr>
            <a:picLocks noGrp="1" noChangeAspect="1"/>
          </p:cNvPicPr>
          <p:nvPr>
            <p:ph type="pic" sz="quarter" idx="13"/>
          </p:nvPr>
        </p:nvPicPr>
        <p:blipFill>
          <a:blip r:embed="rId3"/>
          <a:srcRect l="17190" r="3822" b="-1"/>
          <a:stretch>
            <a:fillRect/>
          </a:stretch>
        </p:blipFill>
        <p:spPr>
          <a:xfrm>
            <a:off x="-1" y="10"/>
            <a:ext cx="8115299" cy="6857990"/>
          </a:xfrm>
          <a:prstGeom prst="rect">
            <a:avLst/>
          </a:prstGeom>
          <a:noFill/>
        </p:spPr>
      </p:pic>
      <p:sp>
        <p:nvSpPr>
          <p:cNvPr id="2" name="Title 1">
            <a:extLst>
              <a:ext uri="{FF2B5EF4-FFF2-40B4-BE49-F238E27FC236}">
                <a16:creationId xmlns:a16="http://schemas.microsoft.com/office/drawing/2014/main" id="{FF652B78-FC98-2BB1-E1BC-F0DE703C6353}"/>
              </a:ext>
            </a:extLst>
          </p:cNvPr>
          <p:cNvSpPr>
            <a:spLocks noGrp="1"/>
          </p:cNvSpPr>
          <p:nvPr>
            <p:ph type="title"/>
          </p:nvPr>
        </p:nvSpPr>
        <p:spPr>
          <a:xfrm>
            <a:off x="647701" y="647698"/>
            <a:ext cx="4225166" cy="2420757"/>
          </a:xfrm>
        </p:spPr>
        <p:txBody>
          <a:bodyPr anchor="t">
            <a:normAutofit/>
          </a:bodyPr>
          <a:lstStyle/>
          <a:p>
            <a:r>
              <a:rPr lang="en-US"/>
              <a:t>Herbie &amp; Brindle’s Journey</a:t>
            </a:r>
          </a:p>
        </p:txBody>
      </p:sp>
      <p:sp>
        <p:nvSpPr>
          <p:cNvPr id="4" name="Content Placeholder 3">
            <a:extLst>
              <a:ext uri="{FF2B5EF4-FFF2-40B4-BE49-F238E27FC236}">
                <a16:creationId xmlns:a16="http://schemas.microsoft.com/office/drawing/2014/main" id="{185C162D-ADFE-1CCD-11CC-82FEC8DF981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854931" y="647699"/>
            <a:ext cx="2689367" cy="5562599"/>
          </a:xfrm>
        </p:spPr>
        <p:txBody>
          <a:bodyPr>
            <a:normAutofit/>
          </a:bodyPr>
          <a:lstStyle/>
          <a:p>
            <a:pPr marL="0" indent="0">
              <a:spcBef>
                <a:spcPts val="2500"/>
              </a:spcBef>
              <a:buFont typeface="Arial" panose="020B0604020202020204" pitchFamily="34" charset="0"/>
              <a:buNone/>
            </a:pPr>
            <a:r>
              <a:rPr lang="en-US" b="1"/>
              <a:t>Life Story Work Process</a:t>
            </a:r>
          </a:p>
          <a:p>
            <a:pPr marL="0" lvl="1" indent="0">
              <a:buFont typeface="Arial" panose="020B0604020202020204" pitchFamily="34" charset="0"/>
              <a:buNone/>
            </a:pPr>
            <a:r>
              <a:t>Life Story Work helped Herbie and Brindle explore early memories and foster care experiences for emotional clarity.</a:t>
            </a:r>
            <a:endParaRPr lang="en-US"/>
          </a:p>
          <a:p>
            <a:pPr marL="0" indent="0">
              <a:spcBef>
                <a:spcPts val="2500"/>
              </a:spcBef>
              <a:buFont typeface="Arial" panose="020B0604020202020204" pitchFamily="34" charset="0"/>
              <a:buNone/>
            </a:pPr>
            <a:r>
              <a:rPr lang="en-US" b="1"/>
              <a:t>Understanding Placement Reasons</a:t>
            </a:r>
          </a:p>
          <a:p>
            <a:pPr marL="0" lvl="1" indent="0">
              <a:buFont typeface="Arial" panose="020B0604020202020204" pitchFamily="34" charset="0"/>
              <a:buNone/>
            </a:pPr>
            <a:r>
              <a:t>The siblings gained understanding of why they were placed in care following their parents’ accident.</a:t>
            </a:r>
            <a:endParaRPr lang="en-US"/>
          </a:p>
          <a:p>
            <a:pPr marL="0" indent="0">
              <a:spcBef>
                <a:spcPts val="2500"/>
              </a:spcBef>
              <a:buFont typeface="Arial" panose="020B0604020202020204" pitchFamily="34" charset="0"/>
              <a:buNone/>
            </a:pPr>
            <a:r>
              <a:rPr lang="en-US" b="1"/>
              <a:t>Building a Sense of Belonging</a:t>
            </a:r>
          </a:p>
          <a:p>
            <a:pPr marL="0" lvl="1" indent="0">
              <a:buFont typeface="Arial" panose="020B0604020202020204" pitchFamily="34" charset="0"/>
              <a:buNone/>
            </a:pPr>
            <a:r>
              <a:t>Recognizing love from birth, foster, and adoptive families fostered their sense of belonging and identity.</a:t>
            </a:r>
            <a:endParaRPr lang="en-US"/>
          </a:p>
        </p:txBody>
      </p:sp>
    </p:spTree>
    <p:extLst>
      <p:ext uri="{BB962C8B-B14F-4D97-AF65-F5344CB8AC3E}">
        <p14:creationId xmlns:p14="http://schemas.microsoft.com/office/powerpoint/2010/main" val="189730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9995-B57A-84A0-449A-16471D3AC194}"/>
              </a:ext>
            </a:extLst>
          </p:cNvPr>
          <p:cNvSpPr>
            <a:spLocks noGrp="1"/>
          </p:cNvSpPr>
          <p:nvPr>
            <p:ph type="title"/>
          </p:nvPr>
        </p:nvSpPr>
        <p:spPr>
          <a:xfrm>
            <a:off x="365760" y="1801368"/>
            <a:ext cx="8602201" cy="4572000"/>
          </a:xfrm>
        </p:spPr>
        <p:txBody>
          <a:bodyPr anchor="b">
            <a:normAutofit/>
          </a:bodyPr>
          <a:lstStyle/>
          <a:p>
            <a:r>
              <a:rPr lang="en-US"/>
              <a:t>Resources</a:t>
            </a:r>
          </a:p>
        </p:txBody>
      </p:sp>
    </p:spTree>
    <p:extLst>
      <p:ext uri="{BB962C8B-B14F-4D97-AF65-F5344CB8AC3E}">
        <p14:creationId xmlns:p14="http://schemas.microsoft.com/office/powerpoint/2010/main" val="1041443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gital tablet with qr code on blue background">
            <a:extLst>
              <a:ext uri="{FF2B5EF4-FFF2-40B4-BE49-F238E27FC236}">
                <a16:creationId xmlns:a16="http://schemas.microsoft.com/office/drawing/2014/main" id="{A1850F7B-144B-42DF-AA15-3582461A611E}"/>
              </a:ext>
            </a:extLst>
          </p:cNvPr>
          <p:cNvPicPr>
            <a:picLocks noGrp="1" noChangeAspect="1"/>
          </p:cNvPicPr>
          <p:nvPr>
            <p:ph type="pic" sz="quarter" idx="13"/>
          </p:nvPr>
        </p:nvPicPr>
        <p:blipFill>
          <a:blip r:embed="rId3"/>
          <a:srcRect l="1260" r="27728" b="-2"/>
          <a:stretch>
            <a:fillRect/>
          </a:stretch>
        </p:blipFill>
        <p:spPr>
          <a:xfrm>
            <a:off x="1546804" y="2427156"/>
            <a:ext cx="4186010" cy="3905381"/>
          </a:xfrm>
          <a:prstGeom prst="rect">
            <a:avLst/>
          </a:prstGeom>
          <a:noFill/>
        </p:spPr>
      </p:pic>
      <p:sp>
        <p:nvSpPr>
          <p:cNvPr id="2" name="Title 1">
            <a:extLst>
              <a:ext uri="{FF2B5EF4-FFF2-40B4-BE49-F238E27FC236}">
                <a16:creationId xmlns:a16="http://schemas.microsoft.com/office/drawing/2014/main" id="{03337157-DA4A-4F33-4B70-5148D3DBF683}"/>
              </a:ext>
            </a:extLst>
          </p:cNvPr>
          <p:cNvSpPr>
            <a:spLocks noGrp="1"/>
          </p:cNvSpPr>
          <p:nvPr>
            <p:ph type="title"/>
          </p:nvPr>
        </p:nvSpPr>
        <p:spPr>
          <a:xfrm>
            <a:off x="621791" y="548638"/>
            <a:ext cx="5111021" cy="2492735"/>
          </a:xfrm>
        </p:spPr>
        <p:txBody>
          <a:bodyPr anchor="t">
            <a:normAutofit/>
          </a:bodyPr>
          <a:lstStyle/>
          <a:p>
            <a:r>
              <a:rPr lang="en-US"/>
              <a:t>Templates and Guides</a:t>
            </a:r>
          </a:p>
        </p:txBody>
      </p:sp>
      <p:sp>
        <p:nvSpPr>
          <p:cNvPr id="4" name="Content Placeholder 3">
            <a:extLst>
              <a:ext uri="{FF2B5EF4-FFF2-40B4-BE49-F238E27FC236}">
                <a16:creationId xmlns:a16="http://schemas.microsoft.com/office/drawing/2014/main" id="{54BB8CE2-B6DC-58C0-7F27-BD1F5D9BE98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p:spPr>
        <p:txBody>
          <a:bodyPr>
            <a:normAutofit/>
          </a:bodyPr>
          <a:lstStyle/>
          <a:p>
            <a:pPr marL="0" indent="0">
              <a:spcBef>
                <a:spcPts val="2500"/>
              </a:spcBef>
              <a:buFont typeface="Arial" panose="020B0604020202020204" pitchFamily="34" charset="0"/>
              <a:buNone/>
            </a:pPr>
            <a:r>
              <a:rPr lang="en-US" b="1"/>
              <a:t>Accessible Templates</a:t>
            </a:r>
          </a:p>
          <a:p>
            <a:pPr marL="0" lvl="1" indent="0">
              <a:buFont typeface="Arial" panose="020B0604020202020204" pitchFamily="34" charset="0"/>
              <a:buNone/>
            </a:pPr>
            <a:r>
              <a:t>Social workers can download Word and PowerPoint templates to aid Life Story Work efficiently.</a:t>
            </a:r>
            <a:endParaRPr lang="en-US"/>
          </a:p>
          <a:p>
            <a:pPr marL="0" indent="0">
              <a:spcBef>
                <a:spcPts val="2500"/>
              </a:spcBef>
              <a:buFont typeface="Arial" panose="020B0604020202020204" pitchFamily="34" charset="0"/>
              <a:buNone/>
            </a:pPr>
            <a:r>
              <a:rPr lang="en-US" b="1"/>
              <a:t>Curated Image Prompts</a:t>
            </a:r>
          </a:p>
          <a:p>
            <a:pPr marL="0" lvl="1" indent="0">
              <a:buFont typeface="Arial" panose="020B0604020202020204" pitchFamily="34" charset="0"/>
              <a:buNone/>
            </a:pPr>
            <a:r>
              <a:t>Image prompt lists help professionals engage clients and stimulate storytelling effectively.</a:t>
            </a:r>
            <a:endParaRPr lang="en-US"/>
          </a:p>
          <a:p>
            <a:pPr marL="0" indent="0">
              <a:spcBef>
                <a:spcPts val="2500"/>
              </a:spcBef>
              <a:buFont typeface="Arial" panose="020B0604020202020204" pitchFamily="34" charset="0"/>
              <a:buNone/>
            </a:pPr>
            <a:r>
              <a:rPr lang="en-US" b="1"/>
              <a:t>Online Resource Access</a:t>
            </a:r>
          </a:p>
          <a:p>
            <a:pPr marL="0" lvl="1" indent="0">
              <a:buFont typeface="Arial" panose="020B0604020202020204" pitchFamily="34" charset="0"/>
              <a:buNone/>
            </a:pPr>
            <a:r>
              <a:t>QR codes link to online portals offering training materials, examples, and printable worksheets.</a:t>
            </a:r>
            <a:endParaRPr lang="en-US"/>
          </a:p>
          <a:p>
            <a:pPr marL="0" indent="0">
              <a:spcBef>
                <a:spcPts val="2500"/>
              </a:spcBef>
              <a:buFont typeface="Arial" panose="020B0604020202020204" pitchFamily="34" charset="0"/>
              <a:buNone/>
            </a:pPr>
            <a:r>
              <a:rPr lang="en-US" b="1"/>
              <a:t>User-Friendly Design</a:t>
            </a:r>
          </a:p>
          <a:p>
            <a:pPr marL="0" lvl="1" indent="0">
              <a:buFont typeface="Arial" panose="020B0604020202020204" pitchFamily="34" charset="0"/>
              <a:buNone/>
            </a:pPr>
            <a:r>
              <a:t>Tools are adaptable for various age groups and care settings to support diverse client needs.</a:t>
            </a:r>
            <a:endParaRPr lang="en-US"/>
          </a:p>
        </p:txBody>
      </p:sp>
    </p:spTree>
    <p:extLst>
      <p:ext uri="{BB962C8B-B14F-4D97-AF65-F5344CB8AC3E}">
        <p14:creationId xmlns:p14="http://schemas.microsoft.com/office/powerpoint/2010/main" val="2257037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734D-E395-52FA-C67F-CC33C5291ACC}"/>
              </a:ext>
            </a:extLst>
          </p:cNvPr>
          <p:cNvSpPr>
            <a:spLocks noGrp="1"/>
          </p:cNvSpPr>
          <p:nvPr>
            <p:ph type="title"/>
          </p:nvPr>
        </p:nvSpPr>
        <p:spPr>
          <a:xfrm>
            <a:off x="365760" y="1801368"/>
            <a:ext cx="8602201" cy="4572000"/>
          </a:xfrm>
        </p:spPr>
        <p:txBody>
          <a:bodyPr anchor="b">
            <a:normAutofit/>
          </a:bodyPr>
          <a:lstStyle/>
          <a:p>
            <a:r>
              <a:rPr lang="en-US"/>
              <a:t>Life Story Sections</a:t>
            </a:r>
          </a:p>
        </p:txBody>
      </p:sp>
    </p:spTree>
    <p:extLst>
      <p:ext uri="{BB962C8B-B14F-4D97-AF65-F5344CB8AC3E}">
        <p14:creationId xmlns:p14="http://schemas.microsoft.com/office/powerpoint/2010/main" val="2145033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itation">
  <a:themeElements>
    <a:clrScheme name="Citation Design">
      <a:dk1>
        <a:srgbClr val="000000"/>
      </a:dk1>
      <a:lt1>
        <a:srgbClr val="FFFFFF"/>
      </a:lt1>
      <a:dk2>
        <a:srgbClr val="01375D"/>
      </a:dk2>
      <a:lt2>
        <a:srgbClr val="F3F2EF"/>
      </a:lt2>
      <a:accent1>
        <a:srgbClr val="585142"/>
      </a:accent1>
      <a:accent2>
        <a:srgbClr val="C1B4A1"/>
      </a:accent2>
      <a:accent3>
        <a:srgbClr val="815B42"/>
      </a:accent3>
      <a:accent4>
        <a:srgbClr val="73582F"/>
      </a:accent4>
      <a:accent5>
        <a:srgbClr val="58393C"/>
      </a:accent5>
      <a:accent6>
        <a:srgbClr val="85584E"/>
      </a:accent6>
      <a:hlink>
        <a:srgbClr val="E05C37"/>
      </a:hlink>
      <a:folHlink>
        <a:srgbClr val="2E9884"/>
      </a:folHlink>
    </a:clrScheme>
    <a:fontScheme name="Custom 62">
      <a:majorFont>
        <a:latin typeface="Franklin Gothic Heavy"/>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 design_CoPilot Updates_win32_EF_v8" id="{9DEE9FBB-DC1C-45AA-8B67-111DE4A99BF2}" vid="{E71669C5-CDD3-48AC-A69A-CB015CAC44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194D626-FF99-4D14-A6F7-C95F3B663853}">
  <ds:schemaRefs>
    <ds:schemaRef ds:uri="http://schemas.microsoft.com/sharepoint/v3/contenttype/forms"/>
  </ds:schemaRefs>
</ds:datastoreItem>
</file>

<file path=customXml/itemProps2.xml><?xml version="1.0" encoding="utf-8"?>
<ds:datastoreItem xmlns:ds="http://schemas.openxmlformats.org/officeDocument/2006/customXml" ds:itemID="{E20973AB-2219-419D-9825-C20FDA65D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C405A2-288D-4ACA-9C67-9C5EE383EE05}">
  <ds:schemaRefs>
    <ds:schemaRef ds:uri="http://www.w3.org/XML/1998/namespace"/>
    <ds:schemaRef ds:uri="http://purl.org/dc/elements/1.1/"/>
    <ds:schemaRef ds:uri="http://schemas.microsoft.com/office/2006/metadata/properties"/>
    <ds:schemaRef ds:uri="http://schemas.microsoft.com/sharepoint/v3"/>
    <ds:schemaRef ds:uri="http://purl.org/dc/dcmitype/"/>
    <ds:schemaRef ds:uri="230e9df3-be65-4c73-a93b-d1236ebd677e"/>
    <ds:schemaRef ds:uri="http://purl.org/dc/terms/"/>
    <ds:schemaRef ds:uri="71af3243-3dd4-4a8d-8c0d-dd76da1f02a5"/>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5518</TotalTime>
  <Words>4</Words>
  <Application>Microsoft Office PowerPoint</Application>
  <PresentationFormat>Widescreen</PresentationFormat>
  <Paragraphs>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Citation</vt:lpstr>
      <vt:lpstr>Brindle &amp; Herbie’s Big Adventure: Life Story Work Presentation for Social Workers</vt:lpstr>
      <vt:lpstr>Introduction</vt:lpstr>
      <vt:lpstr>Purpose of Life Story Work</vt:lpstr>
      <vt:lpstr>Practical Tips for Social Workers</vt:lpstr>
      <vt:lpstr>Case Study</vt:lpstr>
      <vt:lpstr>Herbie &amp; Brindle’s Journey</vt:lpstr>
      <vt:lpstr>Resources</vt:lpstr>
      <vt:lpstr>Templates and Guides</vt:lpstr>
      <vt:lpstr>Life Story Sections</vt:lpstr>
      <vt:lpstr>Who Am I?</vt:lpstr>
      <vt:lpstr>My Early Days</vt:lpstr>
      <vt:lpstr>My Birth Family</vt:lpstr>
      <vt:lpstr>My Foster Family</vt:lpstr>
      <vt:lpstr>My Adoption Story</vt:lpstr>
      <vt:lpstr>My Life Now</vt:lpstr>
      <vt:lpstr>My Feelings</vt:lpstr>
      <vt:lpstr>My Memory Box</vt:lpstr>
      <vt:lpstr>My Future</vt:lpstr>
      <vt:lpstr>Appendix</vt:lpstr>
      <vt:lpstr>Example Image Prompts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dcterms:created xsi:type="dcterms:W3CDTF">2024-06-26T20:20:27Z</dcterms:created>
  <dcterms:modified xsi:type="dcterms:W3CDTF">2025-10-12T17:36:23Z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