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18"/>
  </p:notesMasterIdLst>
  <p:handoutMasterIdLst>
    <p:handoutMasterId r:id="rId1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rindle &amp; Herbie’s Big Adventure" id="{A80C8D52-A58B-47F6-9C7B-6A844991E50F}">
          <p14:sldIdLst>
            <p14:sldId id="2561"/>
          </p14:sldIdLst>
        </p14:section>
        <p14:section name="Life Story Sections" id="{D2AA3C1F-7DFC-4E95-A527-159F325A6FCC}">
          <p14:sldIdLst>
            <p14:sldId id="2562"/>
            <p14:sldId id="2563"/>
            <p14:sldId id="2564"/>
            <p14:sldId id="2565"/>
            <p14:sldId id="2566"/>
            <p14:sldId id="2567"/>
            <p14:sldId id="2568"/>
            <p14:sldId id="2569"/>
            <p14:sldId id="2570"/>
            <p14:sldId id="2571"/>
          </p14:sldIdLst>
        </p14:section>
        <p14:section name="Appendix" id="{4D8D04A0-6C2B-4F5F-AFD6-DD6A39BBB03F}">
          <p14:sldIdLst>
            <p14:sldId id="2572"/>
            <p14:sldId id="25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8C28768-C62F-F64F-6347-87559A624ABE}" name="Kaila Orsucci" initials="K" userId="S::kaila@andersenconsultants.com::11b61a15-dbbf-4176-9673-5e6d6ac372ec"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8F803-9201-46E9-B33E-15272362813E}" v="14" dt="2025-10-12T17:13:19.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4597"/>
  </p:normalViewPr>
  <p:slideViewPr>
    <p:cSldViewPr snapToGrid="0">
      <p:cViewPr>
        <p:scale>
          <a:sx n="100" d="100"/>
          <a:sy n="100" d="100"/>
        </p:scale>
        <p:origin x="-696" y="-39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A1086-4F01-4B9B-ACA2-3E7107F65B1D}"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42704F42-FB15-4456-AD9B-3C2B3E28B0A5}">
      <dgm:prSet/>
      <dgm:spPr/>
      <dgm:t>
        <a:bodyPr/>
        <a:lstStyle/>
        <a:p>
          <a:pPr>
            <a:lnSpc>
              <a:spcPct val="100000"/>
            </a:lnSpc>
            <a:defRPr b="1"/>
          </a:pPr>
          <a:r>
            <a:rPr lang="en-US"/>
            <a:t>Nurturing Care</a:t>
          </a:r>
        </a:p>
      </dgm:t>
    </dgm:pt>
    <dgm:pt modelId="{6A0A6719-6FFC-449B-A69E-FBD7B707F9C7}" type="parTrans" cxnId="{CDB092E3-583D-4528-855C-5820D89DD638}">
      <dgm:prSet/>
      <dgm:spPr/>
      <dgm:t>
        <a:bodyPr/>
        <a:lstStyle/>
        <a:p>
          <a:endParaRPr lang="en-US"/>
        </a:p>
      </dgm:t>
    </dgm:pt>
    <dgm:pt modelId="{B1B917DC-C829-4B52-9E64-1BE4CEE12BBC}" type="sibTrans" cxnId="{CDB092E3-583D-4528-855C-5820D89DD638}">
      <dgm:prSet/>
      <dgm:spPr/>
      <dgm:t>
        <a:bodyPr/>
        <a:lstStyle/>
        <a:p>
          <a:pPr>
            <a:lnSpc>
              <a:spcPct val="100000"/>
            </a:lnSpc>
            <a:defRPr b="1"/>
          </a:pPr>
          <a:endParaRPr lang="en-US"/>
        </a:p>
      </dgm:t>
    </dgm:pt>
    <dgm:pt modelId="{D48C1E82-B787-43FF-AE32-4D2127627A26}">
      <dgm:prSet/>
      <dgm:spPr/>
      <dgm:t>
        <a:bodyPr/>
        <a:lstStyle/>
        <a:p>
          <a:pPr>
            <a:lnSpc>
              <a:spcPct val="100000"/>
            </a:lnSpc>
          </a:pPr>
          <a:r>
            <a:rPr lang="en-US"/>
            <a:t>Foster parents cared deeply, treating you like their own child with love and support.</a:t>
          </a:r>
        </a:p>
      </dgm:t>
    </dgm:pt>
    <dgm:pt modelId="{86997DDA-6489-471A-8770-9322CEE77BC1}" type="parTrans" cxnId="{E11DA5E1-BFEA-4B3C-8C0C-CC45434849CA}">
      <dgm:prSet/>
      <dgm:spPr/>
      <dgm:t>
        <a:bodyPr/>
        <a:lstStyle/>
        <a:p>
          <a:endParaRPr lang="en-US"/>
        </a:p>
      </dgm:t>
    </dgm:pt>
    <dgm:pt modelId="{0CDC6CA4-3621-428A-A43A-921C4216C801}" type="sibTrans" cxnId="{E11DA5E1-BFEA-4B3C-8C0C-CC45434849CA}">
      <dgm:prSet/>
      <dgm:spPr/>
      <dgm:t>
        <a:bodyPr/>
        <a:lstStyle/>
        <a:p>
          <a:endParaRPr lang="en-US"/>
        </a:p>
      </dgm:t>
    </dgm:pt>
    <dgm:pt modelId="{C0E00507-54F5-4C5C-B78F-5817A6B5CD5A}">
      <dgm:prSet/>
      <dgm:spPr/>
      <dgm:t>
        <a:bodyPr/>
        <a:lstStyle/>
        <a:p>
          <a:pPr>
            <a:lnSpc>
              <a:spcPct val="100000"/>
            </a:lnSpc>
            <a:defRPr b="1"/>
          </a:pPr>
          <a:r>
            <a:rPr lang="en-US"/>
            <a:t>Learning to Bake</a:t>
          </a:r>
        </a:p>
      </dgm:t>
    </dgm:pt>
    <dgm:pt modelId="{F22DDDE4-B667-4015-BE84-DFE16AA0D2D4}" type="parTrans" cxnId="{6F120BF6-D443-4331-B54C-82FD687ECC35}">
      <dgm:prSet/>
      <dgm:spPr/>
      <dgm:t>
        <a:bodyPr/>
        <a:lstStyle/>
        <a:p>
          <a:endParaRPr lang="en-US"/>
        </a:p>
      </dgm:t>
    </dgm:pt>
    <dgm:pt modelId="{33E7CF71-1DF8-479E-A003-2FB225FFCA6E}" type="sibTrans" cxnId="{6F120BF6-D443-4331-B54C-82FD687ECC35}">
      <dgm:prSet/>
      <dgm:spPr/>
      <dgm:t>
        <a:bodyPr/>
        <a:lstStyle/>
        <a:p>
          <a:pPr>
            <a:lnSpc>
              <a:spcPct val="100000"/>
            </a:lnSpc>
            <a:defRPr b="1"/>
          </a:pPr>
          <a:endParaRPr lang="en-US"/>
        </a:p>
      </dgm:t>
    </dgm:pt>
    <dgm:pt modelId="{262F7A44-2490-4A56-923F-6940992132B5}">
      <dgm:prSet/>
      <dgm:spPr/>
      <dgm:t>
        <a:bodyPr/>
        <a:lstStyle/>
        <a:p>
          <a:pPr>
            <a:lnSpc>
              <a:spcPct val="100000"/>
            </a:lnSpc>
          </a:pPr>
          <a:r>
            <a:rPr lang="en-US"/>
            <a:t>You learned how to bake cakes together, creating joyful memories in the kitchen.</a:t>
          </a:r>
        </a:p>
      </dgm:t>
    </dgm:pt>
    <dgm:pt modelId="{5C629B8E-1EC6-401A-A5D4-4343DA50AC00}" type="parTrans" cxnId="{296A0FA3-1426-4C56-8096-EC4DA4A5E6F4}">
      <dgm:prSet/>
      <dgm:spPr/>
      <dgm:t>
        <a:bodyPr/>
        <a:lstStyle/>
        <a:p>
          <a:endParaRPr lang="en-US"/>
        </a:p>
      </dgm:t>
    </dgm:pt>
    <dgm:pt modelId="{D2266FF0-A88F-43FA-A770-B2E05FFC000C}" type="sibTrans" cxnId="{296A0FA3-1426-4C56-8096-EC4DA4A5E6F4}">
      <dgm:prSet/>
      <dgm:spPr/>
      <dgm:t>
        <a:bodyPr/>
        <a:lstStyle/>
        <a:p>
          <a:endParaRPr lang="en-US"/>
        </a:p>
      </dgm:t>
    </dgm:pt>
    <dgm:pt modelId="{168D66B4-275E-4CD2-91E2-E9C0D94B589E}">
      <dgm:prSet/>
      <dgm:spPr/>
      <dgm:t>
        <a:bodyPr/>
        <a:lstStyle/>
        <a:p>
          <a:pPr>
            <a:lnSpc>
              <a:spcPct val="100000"/>
            </a:lnSpc>
            <a:defRPr b="1"/>
          </a:pPr>
          <a:r>
            <a:rPr lang="en-US"/>
            <a:t>Weekend Fishing Trips</a:t>
          </a:r>
        </a:p>
      </dgm:t>
    </dgm:pt>
    <dgm:pt modelId="{02319C32-365A-4F84-A850-593F1FA30EE3}" type="parTrans" cxnId="{09855142-DD82-4025-A222-4C77BAAAF8BC}">
      <dgm:prSet/>
      <dgm:spPr/>
      <dgm:t>
        <a:bodyPr/>
        <a:lstStyle/>
        <a:p>
          <a:endParaRPr lang="en-US"/>
        </a:p>
      </dgm:t>
    </dgm:pt>
    <dgm:pt modelId="{56516C56-EF71-435B-808A-80F85EB0BED0}" type="sibTrans" cxnId="{09855142-DD82-4025-A222-4C77BAAAF8BC}">
      <dgm:prSet/>
      <dgm:spPr/>
      <dgm:t>
        <a:bodyPr/>
        <a:lstStyle/>
        <a:p>
          <a:endParaRPr lang="en-US"/>
        </a:p>
      </dgm:t>
    </dgm:pt>
    <dgm:pt modelId="{7FECCA80-3C75-4AB3-832D-4A91C7F9AF34}">
      <dgm:prSet/>
      <dgm:spPr/>
      <dgm:t>
        <a:bodyPr/>
        <a:lstStyle/>
        <a:p>
          <a:pPr>
            <a:lnSpc>
              <a:spcPct val="100000"/>
            </a:lnSpc>
          </a:pPr>
          <a:r>
            <a:rPr lang="en-US"/>
            <a:t>Foster family took you fishing on weekends, enjoying peaceful outdoor moments.</a:t>
          </a:r>
        </a:p>
      </dgm:t>
    </dgm:pt>
    <dgm:pt modelId="{93D40A4F-CFF4-4B60-B762-C7D103BD2FB3}" type="parTrans" cxnId="{24559AA4-867E-46BF-9D09-14F2A6F21779}">
      <dgm:prSet/>
      <dgm:spPr/>
      <dgm:t>
        <a:bodyPr/>
        <a:lstStyle/>
        <a:p>
          <a:endParaRPr lang="en-US"/>
        </a:p>
      </dgm:t>
    </dgm:pt>
    <dgm:pt modelId="{958B6262-834F-4E40-BAB1-DA1DC6B99AC7}" type="sibTrans" cxnId="{24559AA4-867E-46BF-9D09-14F2A6F21779}">
      <dgm:prSet/>
      <dgm:spPr/>
      <dgm:t>
        <a:bodyPr/>
        <a:lstStyle/>
        <a:p>
          <a:endParaRPr lang="en-US"/>
        </a:p>
      </dgm:t>
    </dgm:pt>
    <dgm:pt modelId="{F4502EFA-4116-4E66-8FA8-577D63CD06CA}" type="pres">
      <dgm:prSet presAssocID="{BCAA1086-4F01-4B9B-ACA2-3E7107F65B1D}" presName="Root" presStyleCnt="0">
        <dgm:presLayoutVars>
          <dgm:dir/>
          <dgm:resizeHandles val="exact"/>
        </dgm:presLayoutVars>
      </dgm:prSet>
      <dgm:spPr/>
    </dgm:pt>
    <dgm:pt modelId="{885198EB-3147-44DC-A195-BB8B9A65AAE0}" type="pres">
      <dgm:prSet presAssocID="{42704F42-FB15-4456-AD9B-3C2B3E28B0A5}" presName="Composite" presStyleCnt="0"/>
      <dgm:spPr/>
    </dgm:pt>
    <dgm:pt modelId="{11EE71F7-F987-41FB-A2CC-BC91BFD47D13}" type="pres">
      <dgm:prSet presAssocID="{42704F42-FB15-4456-AD9B-3C2B3E28B0A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9975" r="23279" b="6"/>
          <a:stretch/>
        </a:blipFill>
      </dgm:spPr>
      <dgm:extLst>
        <a:ext uri="{E40237B7-FDA0-4F09-8148-C483321AD2D9}">
          <dgm14:cNvPr xmlns:dgm14="http://schemas.microsoft.com/office/drawing/2010/diagram" id="0" name="" descr="Woman with two children, a boy and a baby girl is enjoying herself at home. The dog is with them"/>
        </a:ext>
      </dgm:extLst>
    </dgm:pt>
    <dgm:pt modelId="{26889502-3119-4B0B-BFD8-68EF2BE92CF6}" type="pres">
      <dgm:prSet presAssocID="{42704F42-FB15-4456-AD9B-3C2B3E28B0A5}" presName="Subtitle" presStyleLbl="revTx" presStyleIdx="0" presStyleCnt="6">
        <dgm:presLayoutVars>
          <dgm:chMax val="0"/>
          <dgm:bulletEnabled/>
        </dgm:presLayoutVars>
      </dgm:prSet>
      <dgm:spPr/>
    </dgm:pt>
    <dgm:pt modelId="{01CFE3BB-7330-40FC-90F6-31CFFE9EFA31}" type="pres">
      <dgm:prSet presAssocID="{42704F42-FB15-4456-AD9B-3C2B3E28B0A5}" presName="Description" presStyleLbl="revTx" presStyleIdx="1" presStyleCnt="6">
        <dgm:presLayoutVars>
          <dgm:bulletEnabled/>
        </dgm:presLayoutVars>
      </dgm:prSet>
      <dgm:spPr/>
    </dgm:pt>
    <dgm:pt modelId="{CB72AECC-A6C4-45AD-96AD-4112EB4383AD}" type="pres">
      <dgm:prSet presAssocID="{B1B917DC-C829-4B52-9E64-1BE4CEE12BBC}" presName="sibTrans" presStyleLbl="sibTrans2D1" presStyleIdx="0" presStyleCnt="0"/>
      <dgm:spPr/>
    </dgm:pt>
    <dgm:pt modelId="{77A569B6-AEFB-4C87-9C4F-E627FACB4986}" type="pres">
      <dgm:prSet presAssocID="{C0E00507-54F5-4C5C-B78F-5817A6B5CD5A}" presName="Composite" presStyleCnt="0"/>
      <dgm:spPr/>
    </dgm:pt>
    <dgm:pt modelId="{6E86DB5C-65E0-4987-8EA7-B3D0FF034A55}" type="pres">
      <dgm:prSet presAssocID="{C0E00507-54F5-4C5C-B78F-5817A6B5CD5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8542" r="14712" b="6"/>
          <a:stretch/>
        </a:blipFill>
      </dgm:spPr>
      <dgm:extLst>
        <a:ext uri="{E40237B7-FDA0-4F09-8148-C483321AD2D9}">
          <dgm14:cNvPr xmlns:dgm14="http://schemas.microsoft.com/office/drawing/2010/diagram" id="0" name="" descr="Man sprinkling flour on baked bread on baking tray"/>
        </a:ext>
      </dgm:extLst>
    </dgm:pt>
    <dgm:pt modelId="{B498EFB6-36FF-443A-85CE-996C3220EFE9}" type="pres">
      <dgm:prSet presAssocID="{C0E00507-54F5-4C5C-B78F-5817A6B5CD5A}" presName="Subtitle" presStyleLbl="revTx" presStyleIdx="2" presStyleCnt="6">
        <dgm:presLayoutVars>
          <dgm:chMax val="0"/>
          <dgm:bulletEnabled/>
        </dgm:presLayoutVars>
      </dgm:prSet>
      <dgm:spPr/>
    </dgm:pt>
    <dgm:pt modelId="{498219E5-F11C-4D06-BC03-EE69A64AC217}" type="pres">
      <dgm:prSet presAssocID="{C0E00507-54F5-4C5C-B78F-5817A6B5CD5A}" presName="Description" presStyleLbl="revTx" presStyleIdx="3" presStyleCnt="6">
        <dgm:presLayoutVars>
          <dgm:bulletEnabled/>
        </dgm:presLayoutVars>
      </dgm:prSet>
      <dgm:spPr/>
    </dgm:pt>
    <dgm:pt modelId="{EA0B7E37-F21C-4C56-94C7-562ABFE88863}" type="pres">
      <dgm:prSet presAssocID="{33E7CF71-1DF8-479E-A003-2FB225FFCA6E}" presName="sibTrans" presStyleLbl="sibTrans2D1" presStyleIdx="0" presStyleCnt="0"/>
      <dgm:spPr/>
    </dgm:pt>
    <dgm:pt modelId="{F4A57E2E-8714-4627-B70B-57BC09CCFB1A}" type="pres">
      <dgm:prSet presAssocID="{168D66B4-275E-4CD2-91E2-E9C0D94B589E}" presName="Composite" presStyleCnt="0"/>
      <dgm:spPr/>
    </dgm:pt>
    <dgm:pt modelId="{534E4049-2396-402D-8EF4-489F244EC8DA}" type="pres">
      <dgm:prSet presAssocID="{168D66B4-275E-4CD2-91E2-E9C0D94B589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740" r="29514" b="6"/>
          <a:stretch/>
        </a:blipFill>
      </dgm:spPr>
      <dgm:extLst>
        <a:ext uri="{E40237B7-FDA0-4F09-8148-C483321AD2D9}">
          <dgm14:cNvPr xmlns:dgm14="http://schemas.microsoft.com/office/drawing/2010/diagram" id="0" name="" descr="Rear view of grandfather and grandson fishing in pond"/>
        </a:ext>
      </dgm:extLst>
    </dgm:pt>
    <dgm:pt modelId="{425E484D-0958-4C83-95CD-F227BA71ECBB}" type="pres">
      <dgm:prSet presAssocID="{168D66B4-275E-4CD2-91E2-E9C0D94B589E}" presName="Subtitle" presStyleLbl="revTx" presStyleIdx="4" presStyleCnt="6">
        <dgm:presLayoutVars>
          <dgm:chMax val="0"/>
          <dgm:bulletEnabled/>
        </dgm:presLayoutVars>
      </dgm:prSet>
      <dgm:spPr/>
    </dgm:pt>
    <dgm:pt modelId="{96AA7B72-4D61-4025-A84E-D6537149EC54}" type="pres">
      <dgm:prSet presAssocID="{168D66B4-275E-4CD2-91E2-E9C0D94B589E}" presName="Description" presStyleLbl="revTx" presStyleIdx="5" presStyleCnt="6">
        <dgm:presLayoutVars>
          <dgm:bulletEnabled/>
        </dgm:presLayoutVars>
      </dgm:prSet>
      <dgm:spPr/>
    </dgm:pt>
  </dgm:ptLst>
  <dgm:cxnLst>
    <dgm:cxn modelId="{D8F2520B-7BF7-4312-BC9F-972DC1A393B8}" type="presOf" srcId="{D48C1E82-B787-43FF-AE32-4D2127627A26}" destId="{01CFE3BB-7330-40FC-90F6-31CFFE9EFA31}" srcOrd="0" destOrd="0" presId="urn:microsoft.com/office/officeart/2024/3/layout/verticalVisualTextBlock1"/>
    <dgm:cxn modelId="{171AB60C-3CC8-4267-9E52-185468F79319}" type="presOf" srcId="{B1B917DC-C829-4B52-9E64-1BE4CEE12BBC}" destId="{CB72AECC-A6C4-45AD-96AD-4112EB4383AD}" srcOrd="0" destOrd="0" presId="urn:microsoft.com/office/officeart/2024/3/layout/verticalVisualTextBlock1"/>
    <dgm:cxn modelId="{A0498A24-D302-4923-98F5-BF8D90AE2592}" type="presOf" srcId="{7FECCA80-3C75-4AB3-832D-4A91C7F9AF34}" destId="{96AA7B72-4D61-4025-A84E-D6537149EC54}" srcOrd="0" destOrd="0" presId="urn:microsoft.com/office/officeart/2024/3/layout/verticalVisualTextBlock1"/>
    <dgm:cxn modelId="{2E57985F-E1B0-4BCC-8B12-35D467267117}" type="presOf" srcId="{262F7A44-2490-4A56-923F-6940992132B5}" destId="{498219E5-F11C-4D06-BC03-EE69A64AC217}" srcOrd="0" destOrd="0" presId="urn:microsoft.com/office/officeart/2024/3/layout/verticalVisualTextBlock1"/>
    <dgm:cxn modelId="{09855142-DD82-4025-A222-4C77BAAAF8BC}" srcId="{BCAA1086-4F01-4B9B-ACA2-3E7107F65B1D}" destId="{168D66B4-275E-4CD2-91E2-E9C0D94B589E}" srcOrd="2" destOrd="0" parTransId="{02319C32-365A-4F84-A850-593F1FA30EE3}" sibTransId="{56516C56-EF71-435B-808A-80F85EB0BED0}"/>
    <dgm:cxn modelId="{D910E442-ECD4-41DD-B9F5-24A2856A5F97}" type="presOf" srcId="{42704F42-FB15-4456-AD9B-3C2B3E28B0A5}" destId="{26889502-3119-4B0B-BFD8-68EF2BE92CF6}" srcOrd="0" destOrd="0" presId="urn:microsoft.com/office/officeart/2024/3/layout/verticalVisualTextBlock1"/>
    <dgm:cxn modelId="{31AB094C-FC3C-4444-AD2B-AD7C89EA4385}" type="presOf" srcId="{33E7CF71-1DF8-479E-A003-2FB225FFCA6E}" destId="{EA0B7E37-F21C-4C56-94C7-562ABFE88863}" srcOrd="0" destOrd="0" presId="urn:microsoft.com/office/officeart/2024/3/layout/verticalVisualTextBlock1"/>
    <dgm:cxn modelId="{F26BD070-2608-400F-9C39-184EDE42DF2D}" type="presOf" srcId="{168D66B4-275E-4CD2-91E2-E9C0D94B589E}" destId="{425E484D-0958-4C83-95CD-F227BA71ECBB}" srcOrd="0" destOrd="0" presId="urn:microsoft.com/office/officeart/2024/3/layout/verticalVisualTextBlock1"/>
    <dgm:cxn modelId="{E4290659-DA2E-42D6-978D-8A2ADE0C19E9}" type="presOf" srcId="{BCAA1086-4F01-4B9B-ACA2-3E7107F65B1D}" destId="{F4502EFA-4116-4E66-8FA8-577D63CD06CA}" srcOrd="0" destOrd="0" presId="urn:microsoft.com/office/officeart/2024/3/layout/verticalVisualTextBlock1"/>
    <dgm:cxn modelId="{170C8B9E-69C9-4272-A328-E1232BB492EE}" type="presOf" srcId="{C0E00507-54F5-4C5C-B78F-5817A6B5CD5A}" destId="{B498EFB6-36FF-443A-85CE-996C3220EFE9}" srcOrd="0" destOrd="0" presId="urn:microsoft.com/office/officeart/2024/3/layout/verticalVisualTextBlock1"/>
    <dgm:cxn modelId="{296A0FA3-1426-4C56-8096-EC4DA4A5E6F4}" srcId="{C0E00507-54F5-4C5C-B78F-5817A6B5CD5A}" destId="{262F7A44-2490-4A56-923F-6940992132B5}" srcOrd="0" destOrd="0" parTransId="{5C629B8E-1EC6-401A-A5D4-4343DA50AC00}" sibTransId="{D2266FF0-A88F-43FA-A770-B2E05FFC000C}"/>
    <dgm:cxn modelId="{24559AA4-867E-46BF-9D09-14F2A6F21779}" srcId="{168D66B4-275E-4CD2-91E2-E9C0D94B589E}" destId="{7FECCA80-3C75-4AB3-832D-4A91C7F9AF34}" srcOrd="0" destOrd="0" parTransId="{93D40A4F-CFF4-4B60-B762-C7D103BD2FB3}" sibTransId="{958B6262-834F-4E40-BAB1-DA1DC6B99AC7}"/>
    <dgm:cxn modelId="{E11DA5E1-BFEA-4B3C-8C0C-CC45434849CA}" srcId="{42704F42-FB15-4456-AD9B-3C2B3E28B0A5}" destId="{D48C1E82-B787-43FF-AE32-4D2127627A26}" srcOrd="0" destOrd="0" parTransId="{86997DDA-6489-471A-8770-9322CEE77BC1}" sibTransId="{0CDC6CA4-3621-428A-A43A-921C4216C801}"/>
    <dgm:cxn modelId="{CDB092E3-583D-4528-855C-5820D89DD638}" srcId="{BCAA1086-4F01-4B9B-ACA2-3E7107F65B1D}" destId="{42704F42-FB15-4456-AD9B-3C2B3E28B0A5}" srcOrd="0" destOrd="0" parTransId="{6A0A6719-6FFC-449B-A69E-FBD7B707F9C7}" sibTransId="{B1B917DC-C829-4B52-9E64-1BE4CEE12BBC}"/>
    <dgm:cxn modelId="{6F120BF6-D443-4331-B54C-82FD687ECC35}" srcId="{BCAA1086-4F01-4B9B-ACA2-3E7107F65B1D}" destId="{C0E00507-54F5-4C5C-B78F-5817A6B5CD5A}" srcOrd="1" destOrd="0" parTransId="{F22DDDE4-B667-4015-BE84-DFE16AA0D2D4}" sibTransId="{33E7CF71-1DF8-479E-A003-2FB225FFCA6E}"/>
    <dgm:cxn modelId="{B5B0BC2E-3F15-4AA2-ADA2-4234FDBD7292}" type="presParOf" srcId="{F4502EFA-4116-4E66-8FA8-577D63CD06CA}" destId="{885198EB-3147-44DC-A195-BB8B9A65AAE0}" srcOrd="0" destOrd="0" presId="urn:microsoft.com/office/officeart/2024/3/layout/verticalVisualTextBlock1"/>
    <dgm:cxn modelId="{39263FAD-A415-4342-8489-46C60770D973}" type="presParOf" srcId="{885198EB-3147-44DC-A195-BB8B9A65AAE0}" destId="{11EE71F7-F987-41FB-A2CC-BC91BFD47D13}" srcOrd="0" destOrd="0" presId="urn:microsoft.com/office/officeart/2024/3/layout/verticalVisualTextBlock1"/>
    <dgm:cxn modelId="{402994BF-3C78-43AF-AC83-60ED896B64F8}" type="presParOf" srcId="{885198EB-3147-44DC-A195-BB8B9A65AAE0}" destId="{26889502-3119-4B0B-BFD8-68EF2BE92CF6}" srcOrd="1" destOrd="0" presId="urn:microsoft.com/office/officeart/2024/3/layout/verticalVisualTextBlock1"/>
    <dgm:cxn modelId="{984FC61C-BCE6-456C-B318-7E5136528BA4}" type="presParOf" srcId="{885198EB-3147-44DC-A195-BB8B9A65AAE0}" destId="{01CFE3BB-7330-40FC-90F6-31CFFE9EFA31}" srcOrd="2" destOrd="0" presId="urn:microsoft.com/office/officeart/2024/3/layout/verticalVisualTextBlock1"/>
    <dgm:cxn modelId="{7BB069D8-4E1B-4AD6-80ED-C4AC215A6B7C}" type="presParOf" srcId="{F4502EFA-4116-4E66-8FA8-577D63CD06CA}" destId="{CB72AECC-A6C4-45AD-96AD-4112EB4383AD}" srcOrd="1" destOrd="0" presId="urn:microsoft.com/office/officeart/2024/3/layout/verticalVisualTextBlock1"/>
    <dgm:cxn modelId="{867F0430-567C-43B9-BDF6-C3C357A97690}" type="presParOf" srcId="{F4502EFA-4116-4E66-8FA8-577D63CD06CA}" destId="{77A569B6-AEFB-4C87-9C4F-E627FACB4986}" srcOrd="2" destOrd="0" presId="urn:microsoft.com/office/officeart/2024/3/layout/verticalVisualTextBlock1"/>
    <dgm:cxn modelId="{258858DF-0181-4BE5-B2A6-851047215C53}" type="presParOf" srcId="{77A569B6-AEFB-4C87-9C4F-E627FACB4986}" destId="{6E86DB5C-65E0-4987-8EA7-B3D0FF034A55}" srcOrd="0" destOrd="0" presId="urn:microsoft.com/office/officeart/2024/3/layout/verticalVisualTextBlock1"/>
    <dgm:cxn modelId="{C1A44CE0-ACE7-49E1-880F-2D09242EC7EF}" type="presParOf" srcId="{77A569B6-AEFB-4C87-9C4F-E627FACB4986}" destId="{B498EFB6-36FF-443A-85CE-996C3220EFE9}" srcOrd="1" destOrd="0" presId="urn:microsoft.com/office/officeart/2024/3/layout/verticalVisualTextBlock1"/>
    <dgm:cxn modelId="{EE8B67EA-4A16-4D6E-ACB1-7FBA067C5F68}" type="presParOf" srcId="{77A569B6-AEFB-4C87-9C4F-E627FACB4986}" destId="{498219E5-F11C-4D06-BC03-EE69A64AC217}" srcOrd="2" destOrd="0" presId="urn:microsoft.com/office/officeart/2024/3/layout/verticalVisualTextBlock1"/>
    <dgm:cxn modelId="{168ECD3C-46A2-4F10-A48A-059A38303752}" type="presParOf" srcId="{F4502EFA-4116-4E66-8FA8-577D63CD06CA}" destId="{EA0B7E37-F21C-4C56-94C7-562ABFE88863}" srcOrd="3" destOrd="0" presId="urn:microsoft.com/office/officeart/2024/3/layout/verticalVisualTextBlock1"/>
    <dgm:cxn modelId="{BC76C1DA-AC3F-4D43-A061-BC5A241A086E}" type="presParOf" srcId="{F4502EFA-4116-4E66-8FA8-577D63CD06CA}" destId="{F4A57E2E-8714-4627-B70B-57BC09CCFB1A}" srcOrd="4" destOrd="0" presId="urn:microsoft.com/office/officeart/2024/3/layout/verticalVisualTextBlock1"/>
    <dgm:cxn modelId="{7B4D5881-7CF9-431A-9FA2-C7341B31EF00}" type="presParOf" srcId="{F4A57E2E-8714-4627-B70B-57BC09CCFB1A}" destId="{534E4049-2396-402D-8EF4-489F244EC8DA}" srcOrd="0" destOrd="0" presId="urn:microsoft.com/office/officeart/2024/3/layout/verticalVisualTextBlock1"/>
    <dgm:cxn modelId="{A38821C4-033C-4708-B259-DEEA4206DF49}" type="presParOf" srcId="{F4A57E2E-8714-4627-B70B-57BC09CCFB1A}" destId="{425E484D-0958-4C83-95CD-F227BA71ECBB}" srcOrd="1" destOrd="0" presId="urn:microsoft.com/office/officeart/2024/3/layout/verticalVisualTextBlock1"/>
    <dgm:cxn modelId="{976E7578-39C4-48EE-9480-A1288F84E8C2}" type="presParOf" srcId="{F4A57E2E-8714-4627-B70B-57BC09CCFB1A}" destId="{96AA7B72-4D61-4025-A84E-D6537149EC5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1A4B78-1AD7-44B7-9E41-AD84077ED81E}"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E50E13AD-7128-48DC-B289-A9CB750AC7FE}">
      <dgm:prSet/>
      <dgm:spPr/>
      <dgm:t>
        <a:bodyPr/>
        <a:lstStyle/>
        <a:p>
          <a:pPr>
            <a:lnSpc>
              <a:spcPct val="100000"/>
            </a:lnSpc>
            <a:defRPr b="1"/>
          </a:pPr>
          <a:r>
            <a:rPr lang="en-US"/>
            <a:t>Feeling Happy</a:t>
          </a:r>
        </a:p>
      </dgm:t>
    </dgm:pt>
    <dgm:pt modelId="{7CF9C4E1-E6C0-4B93-BA5B-F825DD06B308}" type="parTrans" cxnId="{72DE3B1C-20FC-409E-A934-538D2683AE52}">
      <dgm:prSet/>
      <dgm:spPr/>
      <dgm:t>
        <a:bodyPr/>
        <a:lstStyle/>
        <a:p>
          <a:endParaRPr lang="en-US"/>
        </a:p>
      </dgm:t>
    </dgm:pt>
    <dgm:pt modelId="{CDFD659B-696F-4160-8443-969BBE3DF629}" type="sibTrans" cxnId="{72DE3B1C-20FC-409E-A934-538D2683AE52}">
      <dgm:prSet/>
      <dgm:spPr/>
      <dgm:t>
        <a:bodyPr/>
        <a:lstStyle/>
        <a:p>
          <a:pPr>
            <a:lnSpc>
              <a:spcPct val="100000"/>
            </a:lnSpc>
            <a:defRPr b="1"/>
          </a:pPr>
          <a:endParaRPr lang="en-US"/>
        </a:p>
      </dgm:t>
    </dgm:pt>
    <dgm:pt modelId="{4BD8A715-460B-4A9E-B25D-8EEC1EAA9721}">
      <dgm:prSet/>
      <dgm:spPr/>
      <dgm:t>
        <a:bodyPr/>
        <a:lstStyle/>
        <a:p>
          <a:pPr>
            <a:lnSpc>
              <a:spcPct val="100000"/>
            </a:lnSpc>
          </a:pPr>
          <a:r>
            <a:rPr lang="en-US"/>
            <a:t>Feeling happy often happens during play and joyful interactions with others.</a:t>
          </a:r>
        </a:p>
      </dgm:t>
    </dgm:pt>
    <dgm:pt modelId="{639E4469-B4CC-4B1D-A381-3053990A057A}" type="parTrans" cxnId="{1AD81819-F426-44B9-AF0D-DFCCDB0CD439}">
      <dgm:prSet/>
      <dgm:spPr/>
      <dgm:t>
        <a:bodyPr/>
        <a:lstStyle/>
        <a:p>
          <a:endParaRPr lang="en-US"/>
        </a:p>
      </dgm:t>
    </dgm:pt>
    <dgm:pt modelId="{1C4D8416-4961-4C97-87DD-F45362D8201E}" type="sibTrans" cxnId="{1AD81819-F426-44B9-AF0D-DFCCDB0CD439}">
      <dgm:prSet/>
      <dgm:spPr/>
      <dgm:t>
        <a:bodyPr/>
        <a:lstStyle/>
        <a:p>
          <a:endParaRPr lang="en-US"/>
        </a:p>
      </dgm:t>
    </dgm:pt>
    <dgm:pt modelId="{A5E8492D-DB02-46B6-8FC9-2AD1E939E7C6}">
      <dgm:prSet/>
      <dgm:spPr/>
      <dgm:t>
        <a:bodyPr/>
        <a:lstStyle/>
        <a:p>
          <a:pPr>
            <a:lnSpc>
              <a:spcPct val="100000"/>
            </a:lnSpc>
            <a:defRPr b="1"/>
          </a:pPr>
          <a:r>
            <a:rPr lang="en-US"/>
            <a:t>Feeling Sad</a:t>
          </a:r>
        </a:p>
      </dgm:t>
    </dgm:pt>
    <dgm:pt modelId="{3565B787-FF9C-4C73-AFDE-F1143C3C34BF}" type="parTrans" cxnId="{A9E7468A-2A26-4E6E-BAD2-E010EB4B55D3}">
      <dgm:prSet/>
      <dgm:spPr/>
      <dgm:t>
        <a:bodyPr/>
        <a:lstStyle/>
        <a:p>
          <a:endParaRPr lang="en-US"/>
        </a:p>
      </dgm:t>
    </dgm:pt>
    <dgm:pt modelId="{DA62B656-03FD-45D7-910B-DD9D61800A36}" type="sibTrans" cxnId="{A9E7468A-2A26-4E6E-BAD2-E010EB4B55D3}">
      <dgm:prSet/>
      <dgm:spPr/>
      <dgm:t>
        <a:bodyPr/>
        <a:lstStyle/>
        <a:p>
          <a:pPr>
            <a:lnSpc>
              <a:spcPct val="100000"/>
            </a:lnSpc>
            <a:defRPr b="1"/>
          </a:pPr>
          <a:endParaRPr lang="en-US"/>
        </a:p>
      </dgm:t>
    </dgm:pt>
    <dgm:pt modelId="{01B87656-1148-4BEC-B9F0-0E20ADBB669F}">
      <dgm:prSet/>
      <dgm:spPr/>
      <dgm:t>
        <a:bodyPr/>
        <a:lstStyle/>
        <a:p>
          <a:pPr>
            <a:lnSpc>
              <a:spcPct val="100000"/>
            </a:lnSpc>
          </a:pPr>
          <a:r>
            <a:rPr lang="en-US"/>
            <a:t>Feeling sad can occur when missing loved ones or during quiet reflective moments.</a:t>
          </a:r>
        </a:p>
      </dgm:t>
    </dgm:pt>
    <dgm:pt modelId="{1EA50ABC-31B7-4437-896E-F96DD13975B4}" type="parTrans" cxnId="{8712167C-FBD5-464F-B165-F432FF3D43F8}">
      <dgm:prSet/>
      <dgm:spPr/>
      <dgm:t>
        <a:bodyPr/>
        <a:lstStyle/>
        <a:p>
          <a:endParaRPr lang="en-US"/>
        </a:p>
      </dgm:t>
    </dgm:pt>
    <dgm:pt modelId="{75114B51-4680-4876-A695-9C3C89DE6247}" type="sibTrans" cxnId="{8712167C-FBD5-464F-B165-F432FF3D43F8}">
      <dgm:prSet/>
      <dgm:spPr/>
      <dgm:t>
        <a:bodyPr/>
        <a:lstStyle/>
        <a:p>
          <a:endParaRPr lang="en-US"/>
        </a:p>
      </dgm:t>
    </dgm:pt>
    <dgm:pt modelId="{C25731B1-55EF-47DC-8D4D-84EEC004FA5E}">
      <dgm:prSet/>
      <dgm:spPr/>
      <dgm:t>
        <a:bodyPr/>
        <a:lstStyle/>
        <a:p>
          <a:pPr>
            <a:lnSpc>
              <a:spcPct val="100000"/>
            </a:lnSpc>
            <a:defRPr b="1"/>
          </a:pPr>
          <a:r>
            <a:rPr lang="en-US"/>
            <a:t>Accepting Emotions</a:t>
          </a:r>
        </a:p>
      </dgm:t>
    </dgm:pt>
    <dgm:pt modelId="{D7B41F89-6532-4847-A787-CE25D2B61231}" type="parTrans" cxnId="{2C3B7B97-51C2-48BA-B20B-5CAFB826B7C0}">
      <dgm:prSet/>
      <dgm:spPr/>
      <dgm:t>
        <a:bodyPr/>
        <a:lstStyle/>
        <a:p>
          <a:endParaRPr lang="en-US"/>
        </a:p>
      </dgm:t>
    </dgm:pt>
    <dgm:pt modelId="{D5353FF7-B928-42EA-A9F7-F85E0A58E95F}" type="sibTrans" cxnId="{2C3B7B97-51C2-48BA-B20B-5CAFB826B7C0}">
      <dgm:prSet/>
      <dgm:spPr/>
      <dgm:t>
        <a:bodyPr/>
        <a:lstStyle/>
        <a:p>
          <a:endParaRPr lang="en-US"/>
        </a:p>
      </dgm:t>
    </dgm:pt>
    <dgm:pt modelId="{342876F8-A142-40BF-8FEA-46D1C5E9CF71}">
      <dgm:prSet/>
      <dgm:spPr/>
      <dgm:t>
        <a:bodyPr/>
        <a:lstStyle/>
        <a:p>
          <a:pPr>
            <a:lnSpc>
              <a:spcPct val="100000"/>
            </a:lnSpc>
          </a:pPr>
          <a:r>
            <a:rPr lang="en-US"/>
            <a:t>It is normal and okay to experience a wide range of emotions every day.</a:t>
          </a:r>
        </a:p>
      </dgm:t>
    </dgm:pt>
    <dgm:pt modelId="{1F2957CD-AAA9-412F-912A-673A5AEC9FF7}" type="parTrans" cxnId="{9BF4F9F4-B116-4B2C-BA1E-C4DA6A393027}">
      <dgm:prSet/>
      <dgm:spPr/>
      <dgm:t>
        <a:bodyPr/>
        <a:lstStyle/>
        <a:p>
          <a:endParaRPr lang="en-US"/>
        </a:p>
      </dgm:t>
    </dgm:pt>
    <dgm:pt modelId="{F69F2D9C-4CF1-41FE-AC84-5BEE3EA7A1DB}" type="sibTrans" cxnId="{9BF4F9F4-B116-4B2C-BA1E-C4DA6A393027}">
      <dgm:prSet/>
      <dgm:spPr/>
      <dgm:t>
        <a:bodyPr/>
        <a:lstStyle/>
        <a:p>
          <a:endParaRPr lang="en-US"/>
        </a:p>
      </dgm:t>
    </dgm:pt>
    <dgm:pt modelId="{91497326-B109-407E-9699-A1F537597191}" type="pres">
      <dgm:prSet presAssocID="{791A4B78-1AD7-44B7-9E41-AD84077ED81E}" presName="Root" presStyleCnt="0">
        <dgm:presLayoutVars>
          <dgm:dir/>
          <dgm:resizeHandles val="exact"/>
        </dgm:presLayoutVars>
      </dgm:prSet>
      <dgm:spPr/>
    </dgm:pt>
    <dgm:pt modelId="{1B7ADA6D-3D83-4AC7-ACC6-2F70AE67F37C}" type="pres">
      <dgm:prSet presAssocID="{E50E13AD-7128-48DC-B289-A9CB750AC7FE}" presName="Composite" presStyleCnt="0"/>
      <dgm:spPr/>
    </dgm:pt>
    <dgm:pt modelId="{BD12EC3D-E712-48AB-B9D1-EA0ED48B201A}" type="pres">
      <dgm:prSet presAssocID="{E50E13AD-7128-48DC-B289-A9CB750AC7F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790" r="28463" b="6"/>
          <a:stretch/>
        </a:blipFill>
      </dgm:spPr>
      <dgm:extLst>
        <a:ext uri="{E40237B7-FDA0-4F09-8148-C483321AD2D9}">
          <dgm14:cNvPr xmlns:dgm14="http://schemas.microsoft.com/office/drawing/2010/diagram" id="0" name="" descr="Cute toddler boy playing with toy car outdoors in springtime or summer"/>
        </a:ext>
      </dgm:extLst>
    </dgm:pt>
    <dgm:pt modelId="{F54EDB8D-7F5B-46AD-83DE-1AD959E8739F}" type="pres">
      <dgm:prSet presAssocID="{E50E13AD-7128-48DC-B289-A9CB750AC7FE}" presName="Subtitle" presStyleLbl="revTx" presStyleIdx="0" presStyleCnt="6">
        <dgm:presLayoutVars>
          <dgm:chMax val="0"/>
          <dgm:bulletEnabled/>
        </dgm:presLayoutVars>
      </dgm:prSet>
      <dgm:spPr/>
    </dgm:pt>
    <dgm:pt modelId="{E020EA1C-EFCE-4EC5-9AAF-5A904F074EAB}" type="pres">
      <dgm:prSet presAssocID="{E50E13AD-7128-48DC-B289-A9CB750AC7FE}" presName="Description" presStyleLbl="revTx" presStyleIdx="1" presStyleCnt="6">
        <dgm:presLayoutVars>
          <dgm:bulletEnabled/>
        </dgm:presLayoutVars>
      </dgm:prSet>
      <dgm:spPr/>
    </dgm:pt>
    <dgm:pt modelId="{23CE9FF7-C35B-4382-950E-5C0A4EE43419}" type="pres">
      <dgm:prSet presAssocID="{CDFD659B-696F-4160-8443-969BBE3DF629}" presName="sibTrans" presStyleLbl="sibTrans2D1" presStyleIdx="0" presStyleCnt="0"/>
      <dgm:spPr/>
    </dgm:pt>
    <dgm:pt modelId="{9A434265-85BF-45AD-9D91-00C0FC3183EB}" type="pres">
      <dgm:prSet presAssocID="{A5E8492D-DB02-46B6-8FC9-2AD1E939E7C6}" presName="Composite" presStyleCnt="0"/>
      <dgm:spPr/>
    </dgm:pt>
    <dgm:pt modelId="{C4D8ADA9-BE6F-4843-8C98-DABCF5A40552}" type="pres">
      <dgm:prSet presAssocID="{A5E8492D-DB02-46B6-8FC9-2AD1E939E7C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3249" r="5" b="6"/>
          <a:stretch/>
        </a:blipFill>
      </dgm:spPr>
      <dgm:extLst>
        <a:ext uri="{E40237B7-FDA0-4F09-8148-C483321AD2D9}">
          <dgm14:cNvPr xmlns:dgm14="http://schemas.microsoft.com/office/drawing/2010/diagram" id="0" name="" descr="Cute little baby"/>
        </a:ext>
      </dgm:extLst>
    </dgm:pt>
    <dgm:pt modelId="{D082CD14-4BA0-47AF-A273-39678DDBFFE8}" type="pres">
      <dgm:prSet presAssocID="{A5E8492D-DB02-46B6-8FC9-2AD1E939E7C6}" presName="Subtitle" presStyleLbl="revTx" presStyleIdx="2" presStyleCnt="6">
        <dgm:presLayoutVars>
          <dgm:chMax val="0"/>
          <dgm:bulletEnabled/>
        </dgm:presLayoutVars>
      </dgm:prSet>
      <dgm:spPr/>
    </dgm:pt>
    <dgm:pt modelId="{D929C120-26E0-48A7-AAFA-35473E7920EE}" type="pres">
      <dgm:prSet presAssocID="{A5E8492D-DB02-46B6-8FC9-2AD1E939E7C6}" presName="Description" presStyleLbl="revTx" presStyleIdx="3" presStyleCnt="6">
        <dgm:presLayoutVars>
          <dgm:bulletEnabled/>
        </dgm:presLayoutVars>
      </dgm:prSet>
      <dgm:spPr/>
    </dgm:pt>
    <dgm:pt modelId="{F3D7C46B-8242-4BF6-8029-855DA343D58C}" type="pres">
      <dgm:prSet presAssocID="{DA62B656-03FD-45D7-910B-DD9D61800A36}" presName="sibTrans" presStyleLbl="sibTrans2D1" presStyleIdx="0" presStyleCnt="0"/>
      <dgm:spPr/>
    </dgm:pt>
    <dgm:pt modelId="{BAFE451C-686C-4BE3-A192-AC742F4B132C}" type="pres">
      <dgm:prSet presAssocID="{C25731B1-55EF-47DC-8D4D-84EEC004FA5E}" presName="Composite" presStyleCnt="0"/>
      <dgm:spPr/>
    </dgm:pt>
    <dgm:pt modelId="{1CF6E9DA-9C5E-4DD6-836D-F43AC574A471}" type="pres">
      <dgm:prSet presAssocID="{C25731B1-55EF-47DC-8D4D-84EEC004FA5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249" r="16004" b="6"/>
          <a:stretch/>
        </a:blipFill>
      </dgm:spPr>
      <dgm:extLst>
        <a:ext uri="{E40237B7-FDA0-4F09-8148-C483321AD2D9}">
          <dgm14:cNvPr xmlns:dgm14="http://schemas.microsoft.com/office/drawing/2010/diagram" id="0" name="" descr="Studio portrait of four year old girl"/>
        </a:ext>
      </dgm:extLst>
    </dgm:pt>
    <dgm:pt modelId="{8892994B-533C-4836-B4F9-D1B1E8AD0A15}" type="pres">
      <dgm:prSet presAssocID="{C25731B1-55EF-47DC-8D4D-84EEC004FA5E}" presName="Subtitle" presStyleLbl="revTx" presStyleIdx="4" presStyleCnt="6">
        <dgm:presLayoutVars>
          <dgm:chMax val="0"/>
          <dgm:bulletEnabled/>
        </dgm:presLayoutVars>
      </dgm:prSet>
      <dgm:spPr/>
    </dgm:pt>
    <dgm:pt modelId="{FBD1A854-8141-4A1C-8B21-046BDF0BF734}" type="pres">
      <dgm:prSet presAssocID="{C25731B1-55EF-47DC-8D4D-84EEC004FA5E}" presName="Description" presStyleLbl="revTx" presStyleIdx="5" presStyleCnt="6">
        <dgm:presLayoutVars>
          <dgm:bulletEnabled/>
        </dgm:presLayoutVars>
      </dgm:prSet>
      <dgm:spPr/>
    </dgm:pt>
  </dgm:ptLst>
  <dgm:cxnLst>
    <dgm:cxn modelId="{E6028D08-1082-4013-A10B-486EAF9350B3}" type="presOf" srcId="{791A4B78-1AD7-44B7-9E41-AD84077ED81E}" destId="{91497326-B109-407E-9699-A1F537597191}" srcOrd="0" destOrd="0" presId="urn:microsoft.com/office/officeart/2024/3/layout/verticalVisualTextBlock1"/>
    <dgm:cxn modelId="{677FC908-CCBD-4BBA-9827-F8662EBF3901}" type="presOf" srcId="{A5E8492D-DB02-46B6-8FC9-2AD1E939E7C6}" destId="{D082CD14-4BA0-47AF-A273-39678DDBFFE8}" srcOrd="0" destOrd="0" presId="urn:microsoft.com/office/officeart/2024/3/layout/verticalVisualTextBlock1"/>
    <dgm:cxn modelId="{68846C09-CBEE-4CD5-9D00-42F50CB70AE5}" type="presOf" srcId="{342876F8-A142-40BF-8FEA-46D1C5E9CF71}" destId="{FBD1A854-8141-4A1C-8B21-046BDF0BF734}" srcOrd="0" destOrd="0" presId="urn:microsoft.com/office/officeart/2024/3/layout/verticalVisualTextBlock1"/>
    <dgm:cxn modelId="{1AD81819-F426-44B9-AF0D-DFCCDB0CD439}" srcId="{E50E13AD-7128-48DC-B289-A9CB750AC7FE}" destId="{4BD8A715-460B-4A9E-B25D-8EEC1EAA9721}" srcOrd="0" destOrd="0" parTransId="{639E4469-B4CC-4B1D-A381-3053990A057A}" sibTransId="{1C4D8416-4961-4C97-87DD-F45362D8201E}"/>
    <dgm:cxn modelId="{72DE3B1C-20FC-409E-A934-538D2683AE52}" srcId="{791A4B78-1AD7-44B7-9E41-AD84077ED81E}" destId="{E50E13AD-7128-48DC-B289-A9CB750AC7FE}" srcOrd="0" destOrd="0" parTransId="{7CF9C4E1-E6C0-4B93-BA5B-F825DD06B308}" sibTransId="{CDFD659B-696F-4160-8443-969BBE3DF629}"/>
    <dgm:cxn modelId="{C810D538-160C-45AC-AE7B-AC65F8614F94}" type="presOf" srcId="{E50E13AD-7128-48DC-B289-A9CB750AC7FE}" destId="{F54EDB8D-7F5B-46AD-83DE-1AD959E8739F}" srcOrd="0" destOrd="0" presId="urn:microsoft.com/office/officeart/2024/3/layout/verticalVisualTextBlock1"/>
    <dgm:cxn modelId="{243EB36F-761C-4702-B492-381ECFD0D15E}" type="presOf" srcId="{DA62B656-03FD-45D7-910B-DD9D61800A36}" destId="{F3D7C46B-8242-4BF6-8029-855DA343D58C}" srcOrd="0" destOrd="0" presId="urn:microsoft.com/office/officeart/2024/3/layout/verticalVisualTextBlock1"/>
    <dgm:cxn modelId="{27F66F70-7106-4891-8347-EF78DBD56CCB}" type="presOf" srcId="{4BD8A715-460B-4A9E-B25D-8EEC1EAA9721}" destId="{E020EA1C-EFCE-4EC5-9AAF-5A904F074EAB}" srcOrd="0" destOrd="0" presId="urn:microsoft.com/office/officeart/2024/3/layout/verticalVisualTextBlock1"/>
    <dgm:cxn modelId="{8712167C-FBD5-464F-B165-F432FF3D43F8}" srcId="{A5E8492D-DB02-46B6-8FC9-2AD1E939E7C6}" destId="{01B87656-1148-4BEC-B9F0-0E20ADBB669F}" srcOrd="0" destOrd="0" parTransId="{1EA50ABC-31B7-4437-896E-F96DD13975B4}" sibTransId="{75114B51-4680-4876-A695-9C3C89DE6247}"/>
    <dgm:cxn modelId="{A9E7468A-2A26-4E6E-BAD2-E010EB4B55D3}" srcId="{791A4B78-1AD7-44B7-9E41-AD84077ED81E}" destId="{A5E8492D-DB02-46B6-8FC9-2AD1E939E7C6}" srcOrd="1" destOrd="0" parTransId="{3565B787-FF9C-4C73-AFDE-F1143C3C34BF}" sibTransId="{DA62B656-03FD-45D7-910B-DD9D61800A36}"/>
    <dgm:cxn modelId="{2C3B7B97-51C2-48BA-B20B-5CAFB826B7C0}" srcId="{791A4B78-1AD7-44B7-9E41-AD84077ED81E}" destId="{C25731B1-55EF-47DC-8D4D-84EEC004FA5E}" srcOrd="2" destOrd="0" parTransId="{D7B41F89-6532-4847-A787-CE25D2B61231}" sibTransId="{D5353FF7-B928-42EA-A9F7-F85E0A58E95F}"/>
    <dgm:cxn modelId="{A5B2AEAE-866C-4502-AD0E-CDCDB159B2F7}" type="presOf" srcId="{CDFD659B-696F-4160-8443-969BBE3DF629}" destId="{23CE9FF7-C35B-4382-950E-5C0A4EE43419}" srcOrd="0" destOrd="0" presId="urn:microsoft.com/office/officeart/2024/3/layout/verticalVisualTextBlock1"/>
    <dgm:cxn modelId="{A87640BB-8F1E-4FF4-B372-276CE908748B}" type="presOf" srcId="{C25731B1-55EF-47DC-8D4D-84EEC004FA5E}" destId="{8892994B-533C-4836-B4F9-D1B1E8AD0A15}" srcOrd="0" destOrd="0" presId="urn:microsoft.com/office/officeart/2024/3/layout/verticalVisualTextBlock1"/>
    <dgm:cxn modelId="{550DC9BB-EDC4-4055-AA6A-DD9AF7C2E585}" type="presOf" srcId="{01B87656-1148-4BEC-B9F0-0E20ADBB669F}" destId="{D929C120-26E0-48A7-AAFA-35473E7920EE}" srcOrd="0" destOrd="0" presId="urn:microsoft.com/office/officeart/2024/3/layout/verticalVisualTextBlock1"/>
    <dgm:cxn modelId="{9BF4F9F4-B116-4B2C-BA1E-C4DA6A393027}" srcId="{C25731B1-55EF-47DC-8D4D-84EEC004FA5E}" destId="{342876F8-A142-40BF-8FEA-46D1C5E9CF71}" srcOrd="0" destOrd="0" parTransId="{1F2957CD-AAA9-412F-912A-673A5AEC9FF7}" sibTransId="{F69F2D9C-4CF1-41FE-AC84-5BEE3EA7A1DB}"/>
    <dgm:cxn modelId="{D805ED8A-8C88-4DD0-AAFC-6D5BE0B45187}" type="presParOf" srcId="{91497326-B109-407E-9699-A1F537597191}" destId="{1B7ADA6D-3D83-4AC7-ACC6-2F70AE67F37C}" srcOrd="0" destOrd="0" presId="urn:microsoft.com/office/officeart/2024/3/layout/verticalVisualTextBlock1"/>
    <dgm:cxn modelId="{22E23E3C-C657-48AB-94D3-C961F8F7E62E}" type="presParOf" srcId="{1B7ADA6D-3D83-4AC7-ACC6-2F70AE67F37C}" destId="{BD12EC3D-E712-48AB-B9D1-EA0ED48B201A}" srcOrd="0" destOrd="0" presId="urn:microsoft.com/office/officeart/2024/3/layout/verticalVisualTextBlock1"/>
    <dgm:cxn modelId="{CD6D93EC-6527-42FD-97FF-95F96AE2CC32}" type="presParOf" srcId="{1B7ADA6D-3D83-4AC7-ACC6-2F70AE67F37C}" destId="{F54EDB8D-7F5B-46AD-83DE-1AD959E8739F}" srcOrd="1" destOrd="0" presId="urn:microsoft.com/office/officeart/2024/3/layout/verticalVisualTextBlock1"/>
    <dgm:cxn modelId="{36858164-C21B-4F3E-8CA5-064025829F91}" type="presParOf" srcId="{1B7ADA6D-3D83-4AC7-ACC6-2F70AE67F37C}" destId="{E020EA1C-EFCE-4EC5-9AAF-5A904F074EAB}" srcOrd="2" destOrd="0" presId="urn:microsoft.com/office/officeart/2024/3/layout/verticalVisualTextBlock1"/>
    <dgm:cxn modelId="{D0ED6338-5733-4017-B043-565DA689393F}" type="presParOf" srcId="{91497326-B109-407E-9699-A1F537597191}" destId="{23CE9FF7-C35B-4382-950E-5C0A4EE43419}" srcOrd="1" destOrd="0" presId="urn:microsoft.com/office/officeart/2024/3/layout/verticalVisualTextBlock1"/>
    <dgm:cxn modelId="{F6E93F06-4E55-47F8-92D2-E46F14548368}" type="presParOf" srcId="{91497326-B109-407E-9699-A1F537597191}" destId="{9A434265-85BF-45AD-9D91-00C0FC3183EB}" srcOrd="2" destOrd="0" presId="urn:microsoft.com/office/officeart/2024/3/layout/verticalVisualTextBlock1"/>
    <dgm:cxn modelId="{A9F4F203-E189-472A-871E-36AE2ACC93F0}" type="presParOf" srcId="{9A434265-85BF-45AD-9D91-00C0FC3183EB}" destId="{C4D8ADA9-BE6F-4843-8C98-DABCF5A40552}" srcOrd="0" destOrd="0" presId="urn:microsoft.com/office/officeart/2024/3/layout/verticalVisualTextBlock1"/>
    <dgm:cxn modelId="{B98C46A1-201D-44C8-90D8-8129A17DA989}" type="presParOf" srcId="{9A434265-85BF-45AD-9D91-00C0FC3183EB}" destId="{D082CD14-4BA0-47AF-A273-39678DDBFFE8}" srcOrd="1" destOrd="0" presId="urn:microsoft.com/office/officeart/2024/3/layout/verticalVisualTextBlock1"/>
    <dgm:cxn modelId="{519C0626-4763-4C71-8F85-A301CE15C6F9}" type="presParOf" srcId="{9A434265-85BF-45AD-9D91-00C0FC3183EB}" destId="{D929C120-26E0-48A7-AAFA-35473E7920EE}" srcOrd="2" destOrd="0" presId="urn:microsoft.com/office/officeart/2024/3/layout/verticalVisualTextBlock1"/>
    <dgm:cxn modelId="{D92FDCF4-98AE-443C-8332-193E57A1BA39}" type="presParOf" srcId="{91497326-B109-407E-9699-A1F537597191}" destId="{F3D7C46B-8242-4BF6-8029-855DA343D58C}" srcOrd="3" destOrd="0" presId="urn:microsoft.com/office/officeart/2024/3/layout/verticalVisualTextBlock1"/>
    <dgm:cxn modelId="{27E23CB0-6DF2-4BE4-ADCE-2042FB350F5F}" type="presParOf" srcId="{91497326-B109-407E-9699-A1F537597191}" destId="{BAFE451C-686C-4BE3-A192-AC742F4B132C}" srcOrd="4" destOrd="0" presId="urn:microsoft.com/office/officeart/2024/3/layout/verticalVisualTextBlock1"/>
    <dgm:cxn modelId="{4E809117-AA43-444F-9D01-5A347F80FB1E}" type="presParOf" srcId="{BAFE451C-686C-4BE3-A192-AC742F4B132C}" destId="{1CF6E9DA-9C5E-4DD6-836D-F43AC574A471}" srcOrd="0" destOrd="0" presId="urn:microsoft.com/office/officeart/2024/3/layout/verticalVisualTextBlock1"/>
    <dgm:cxn modelId="{0B022340-EE96-405B-93C7-F535DD43177C}" type="presParOf" srcId="{BAFE451C-686C-4BE3-A192-AC742F4B132C}" destId="{8892994B-533C-4836-B4F9-D1B1E8AD0A15}" srcOrd="1" destOrd="0" presId="urn:microsoft.com/office/officeart/2024/3/layout/verticalVisualTextBlock1"/>
    <dgm:cxn modelId="{0FB6688B-D97F-4E04-AB23-40B92120FC87}" type="presParOf" srcId="{BAFE451C-686C-4BE3-A192-AC742F4B132C}" destId="{FBD1A854-8141-4A1C-8B21-046BDF0BF73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E71F7-F987-41FB-A2CC-BC91BFD47D13}">
      <dsp:nvSpPr>
        <dsp:cNvPr id="0" name=""/>
        <dsp:cNvSpPr/>
      </dsp:nvSpPr>
      <dsp:spPr>
        <a:xfrm>
          <a:off x="0" y="0"/>
          <a:ext cx="1362688" cy="13626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975" r="23279" b="6"/>
          <a:stretch/>
        </a:blipFill>
        <a:ln>
          <a:noFill/>
        </a:ln>
        <a:effectLst/>
      </dsp:spPr>
      <dsp:style>
        <a:lnRef idx="0">
          <a:scrgbClr r="0" g="0" b="0"/>
        </a:lnRef>
        <a:fillRef idx="3">
          <a:scrgbClr r="0" g="0" b="0"/>
        </a:fillRef>
        <a:effectRef idx="2">
          <a:scrgbClr r="0" g="0" b="0"/>
        </a:effectRef>
        <a:fontRef idx="minor">
          <a:schemeClr val="lt1"/>
        </a:fontRef>
      </dsp:style>
    </dsp:sp>
    <dsp:sp modelId="{26889502-3119-4B0B-BFD8-68EF2BE92CF6}">
      <dsp:nvSpPr>
        <dsp:cNvPr id="0" name=""/>
        <dsp:cNvSpPr/>
      </dsp:nvSpPr>
      <dsp:spPr>
        <a:xfrm>
          <a:off x="1542688" y="0"/>
          <a:ext cx="8514330" cy="3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Nurturing Care</a:t>
          </a:r>
        </a:p>
      </dsp:txBody>
      <dsp:txXfrm>
        <a:off x="1542688" y="0"/>
        <a:ext cx="8514330" cy="340610"/>
      </dsp:txXfrm>
    </dsp:sp>
    <dsp:sp modelId="{01CFE3BB-7330-40FC-90F6-31CFFE9EFA31}">
      <dsp:nvSpPr>
        <dsp:cNvPr id="0" name=""/>
        <dsp:cNvSpPr/>
      </dsp:nvSpPr>
      <dsp:spPr>
        <a:xfrm>
          <a:off x="1542688" y="340610"/>
          <a:ext cx="8514330" cy="10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Foster parents cared deeply, treating you like their own child with love and support.</a:t>
          </a:r>
        </a:p>
      </dsp:txBody>
      <dsp:txXfrm>
        <a:off x="1542688" y="340610"/>
        <a:ext cx="8514330" cy="1022078"/>
      </dsp:txXfrm>
    </dsp:sp>
    <dsp:sp modelId="{6E86DB5C-65E0-4987-8EA7-B3D0FF034A55}">
      <dsp:nvSpPr>
        <dsp:cNvPr id="0" name=""/>
        <dsp:cNvSpPr/>
      </dsp:nvSpPr>
      <dsp:spPr>
        <a:xfrm>
          <a:off x="0" y="1471704"/>
          <a:ext cx="1362688" cy="13626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8542" r="14712" b="6"/>
          <a:stretch/>
        </a:blipFill>
        <a:ln>
          <a:noFill/>
        </a:ln>
        <a:effectLst/>
      </dsp:spPr>
      <dsp:style>
        <a:lnRef idx="0">
          <a:scrgbClr r="0" g="0" b="0"/>
        </a:lnRef>
        <a:fillRef idx="3">
          <a:scrgbClr r="0" g="0" b="0"/>
        </a:fillRef>
        <a:effectRef idx="2">
          <a:scrgbClr r="0" g="0" b="0"/>
        </a:effectRef>
        <a:fontRef idx="minor">
          <a:schemeClr val="lt1"/>
        </a:fontRef>
      </dsp:style>
    </dsp:sp>
    <dsp:sp modelId="{B498EFB6-36FF-443A-85CE-996C3220EFE9}">
      <dsp:nvSpPr>
        <dsp:cNvPr id="0" name=""/>
        <dsp:cNvSpPr/>
      </dsp:nvSpPr>
      <dsp:spPr>
        <a:xfrm>
          <a:off x="1542688" y="1471704"/>
          <a:ext cx="8514330" cy="3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Learning to Bake</a:t>
          </a:r>
        </a:p>
      </dsp:txBody>
      <dsp:txXfrm>
        <a:off x="1542688" y="1471704"/>
        <a:ext cx="8514330" cy="340610"/>
      </dsp:txXfrm>
    </dsp:sp>
    <dsp:sp modelId="{498219E5-F11C-4D06-BC03-EE69A64AC217}">
      <dsp:nvSpPr>
        <dsp:cNvPr id="0" name=""/>
        <dsp:cNvSpPr/>
      </dsp:nvSpPr>
      <dsp:spPr>
        <a:xfrm>
          <a:off x="1542688" y="1812314"/>
          <a:ext cx="8514330" cy="10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You learned how to bake cakes together, creating joyful memories in the kitchen.</a:t>
          </a:r>
        </a:p>
      </dsp:txBody>
      <dsp:txXfrm>
        <a:off x="1542688" y="1812314"/>
        <a:ext cx="8514330" cy="1022078"/>
      </dsp:txXfrm>
    </dsp:sp>
    <dsp:sp modelId="{534E4049-2396-402D-8EF4-489F244EC8DA}">
      <dsp:nvSpPr>
        <dsp:cNvPr id="0" name=""/>
        <dsp:cNvSpPr/>
      </dsp:nvSpPr>
      <dsp:spPr>
        <a:xfrm>
          <a:off x="0" y="2943408"/>
          <a:ext cx="1362688" cy="13626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740" r="29514" b="6"/>
          <a:stretch/>
        </a:blipFill>
        <a:ln>
          <a:noFill/>
        </a:ln>
        <a:effectLst/>
      </dsp:spPr>
      <dsp:style>
        <a:lnRef idx="0">
          <a:scrgbClr r="0" g="0" b="0"/>
        </a:lnRef>
        <a:fillRef idx="3">
          <a:scrgbClr r="0" g="0" b="0"/>
        </a:fillRef>
        <a:effectRef idx="2">
          <a:scrgbClr r="0" g="0" b="0"/>
        </a:effectRef>
        <a:fontRef idx="minor">
          <a:schemeClr val="lt1"/>
        </a:fontRef>
      </dsp:style>
    </dsp:sp>
    <dsp:sp modelId="{425E484D-0958-4C83-95CD-F227BA71ECBB}">
      <dsp:nvSpPr>
        <dsp:cNvPr id="0" name=""/>
        <dsp:cNvSpPr/>
      </dsp:nvSpPr>
      <dsp:spPr>
        <a:xfrm>
          <a:off x="1542688" y="2943408"/>
          <a:ext cx="8514330" cy="3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Weekend Fishing Trips</a:t>
          </a:r>
        </a:p>
      </dsp:txBody>
      <dsp:txXfrm>
        <a:off x="1542688" y="2943408"/>
        <a:ext cx="8514330" cy="340610"/>
      </dsp:txXfrm>
    </dsp:sp>
    <dsp:sp modelId="{96AA7B72-4D61-4025-A84E-D6537149EC54}">
      <dsp:nvSpPr>
        <dsp:cNvPr id="0" name=""/>
        <dsp:cNvSpPr/>
      </dsp:nvSpPr>
      <dsp:spPr>
        <a:xfrm>
          <a:off x="1542688" y="3284018"/>
          <a:ext cx="8514330" cy="10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Foster family took you fishing on weekends, enjoying peaceful outdoor moments.</a:t>
          </a:r>
        </a:p>
      </dsp:txBody>
      <dsp:txXfrm>
        <a:off x="1542688" y="3284018"/>
        <a:ext cx="8514330" cy="1022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EC3D-E712-48AB-B9D1-EA0ED48B201A}">
      <dsp:nvSpPr>
        <dsp:cNvPr id="0" name=""/>
        <dsp:cNvSpPr/>
      </dsp:nvSpPr>
      <dsp:spPr>
        <a:xfrm>
          <a:off x="0" y="0"/>
          <a:ext cx="1362688" cy="13626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790" r="28463" b="6"/>
          <a:stretch/>
        </a:blipFill>
        <a:ln>
          <a:noFill/>
        </a:ln>
        <a:effectLst/>
      </dsp:spPr>
      <dsp:style>
        <a:lnRef idx="0">
          <a:scrgbClr r="0" g="0" b="0"/>
        </a:lnRef>
        <a:fillRef idx="3">
          <a:scrgbClr r="0" g="0" b="0"/>
        </a:fillRef>
        <a:effectRef idx="2">
          <a:scrgbClr r="0" g="0" b="0"/>
        </a:effectRef>
        <a:fontRef idx="minor">
          <a:schemeClr val="lt1"/>
        </a:fontRef>
      </dsp:style>
    </dsp:sp>
    <dsp:sp modelId="{F54EDB8D-7F5B-46AD-83DE-1AD959E8739F}">
      <dsp:nvSpPr>
        <dsp:cNvPr id="0" name=""/>
        <dsp:cNvSpPr/>
      </dsp:nvSpPr>
      <dsp:spPr>
        <a:xfrm>
          <a:off x="1542688" y="0"/>
          <a:ext cx="8514330" cy="3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Feeling Happy</a:t>
          </a:r>
        </a:p>
      </dsp:txBody>
      <dsp:txXfrm>
        <a:off x="1542688" y="0"/>
        <a:ext cx="8514330" cy="340610"/>
      </dsp:txXfrm>
    </dsp:sp>
    <dsp:sp modelId="{E020EA1C-EFCE-4EC5-9AAF-5A904F074EAB}">
      <dsp:nvSpPr>
        <dsp:cNvPr id="0" name=""/>
        <dsp:cNvSpPr/>
      </dsp:nvSpPr>
      <dsp:spPr>
        <a:xfrm>
          <a:off x="1542688" y="340610"/>
          <a:ext cx="8514330" cy="10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Feeling happy often happens during play and joyful interactions with others.</a:t>
          </a:r>
        </a:p>
      </dsp:txBody>
      <dsp:txXfrm>
        <a:off x="1542688" y="340610"/>
        <a:ext cx="8514330" cy="1022078"/>
      </dsp:txXfrm>
    </dsp:sp>
    <dsp:sp modelId="{C4D8ADA9-BE6F-4843-8C98-DABCF5A40552}">
      <dsp:nvSpPr>
        <dsp:cNvPr id="0" name=""/>
        <dsp:cNvSpPr/>
      </dsp:nvSpPr>
      <dsp:spPr>
        <a:xfrm>
          <a:off x="0" y="1471704"/>
          <a:ext cx="1362688" cy="13626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3249" r="5" b="6"/>
          <a:stretch/>
        </a:blipFill>
        <a:ln>
          <a:noFill/>
        </a:ln>
        <a:effectLst/>
      </dsp:spPr>
      <dsp:style>
        <a:lnRef idx="0">
          <a:scrgbClr r="0" g="0" b="0"/>
        </a:lnRef>
        <a:fillRef idx="3">
          <a:scrgbClr r="0" g="0" b="0"/>
        </a:fillRef>
        <a:effectRef idx="2">
          <a:scrgbClr r="0" g="0" b="0"/>
        </a:effectRef>
        <a:fontRef idx="minor">
          <a:schemeClr val="lt1"/>
        </a:fontRef>
      </dsp:style>
    </dsp:sp>
    <dsp:sp modelId="{D082CD14-4BA0-47AF-A273-39678DDBFFE8}">
      <dsp:nvSpPr>
        <dsp:cNvPr id="0" name=""/>
        <dsp:cNvSpPr/>
      </dsp:nvSpPr>
      <dsp:spPr>
        <a:xfrm>
          <a:off x="1542688" y="1471704"/>
          <a:ext cx="8514330" cy="3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Feeling Sad</a:t>
          </a:r>
        </a:p>
      </dsp:txBody>
      <dsp:txXfrm>
        <a:off x="1542688" y="1471704"/>
        <a:ext cx="8514330" cy="340610"/>
      </dsp:txXfrm>
    </dsp:sp>
    <dsp:sp modelId="{D929C120-26E0-48A7-AAFA-35473E7920EE}">
      <dsp:nvSpPr>
        <dsp:cNvPr id="0" name=""/>
        <dsp:cNvSpPr/>
      </dsp:nvSpPr>
      <dsp:spPr>
        <a:xfrm>
          <a:off x="1542688" y="1812314"/>
          <a:ext cx="8514330" cy="10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Feeling sad can occur when missing loved ones or during quiet reflective moments.</a:t>
          </a:r>
        </a:p>
      </dsp:txBody>
      <dsp:txXfrm>
        <a:off x="1542688" y="1812314"/>
        <a:ext cx="8514330" cy="1022078"/>
      </dsp:txXfrm>
    </dsp:sp>
    <dsp:sp modelId="{1CF6E9DA-9C5E-4DD6-836D-F43AC574A471}">
      <dsp:nvSpPr>
        <dsp:cNvPr id="0" name=""/>
        <dsp:cNvSpPr/>
      </dsp:nvSpPr>
      <dsp:spPr>
        <a:xfrm>
          <a:off x="0" y="2943408"/>
          <a:ext cx="1362688" cy="13626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249" r="16004" b="6"/>
          <a:stretch/>
        </a:blipFill>
        <a:ln>
          <a:noFill/>
        </a:ln>
        <a:effectLst/>
      </dsp:spPr>
      <dsp:style>
        <a:lnRef idx="0">
          <a:scrgbClr r="0" g="0" b="0"/>
        </a:lnRef>
        <a:fillRef idx="3">
          <a:scrgbClr r="0" g="0" b="0"/>
        </a:fillRef>
        <a:effectRef idx="2">
          <a:scrgbClr r="0" g="0" b="0"/>
        </a:effectRef>
        <a:fontRef idx="minor">
          <a:schemeClr val="lt1"/>
        </a:fontRef>
      </dsp:style>
    </dsp:sp>
    <dsp:sp modelId="{8892994B-533C-4836-B4F9-D1B1E8AD0A15}">
      <dsp:nvSpPr>
        <dsp:cNvPr id="0" name=""/>
        <dsp:cNvSpPr/>
      </dsp:nvSpPr>
      <dsp:spPr>
        <a:xfrm>
          <a:off x="1542688" y="2943408"/>
          <a:ext cx="8514330" cy="340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Accepting Emotions</a:t>
          </a:r>
        </a:p>
      </dsp:txBody>
      <dsp:txXfrm>
        <a:off x="1542688" y="2943408"/>
        <a:ext cx="8514330" cy="340610"/>
      </dsp:txXfrm>
    </dsp:sp>
    <dsp:sp modelId="{FBD1A854-8141-4A1C-8B21-046BDF0BF734}">
      <dsp:nvSpPr>
        <dsp:cNvPr id="0" name=""/>
        <dsp:cNvSpPr/>
      </dsp:nvSpPr>
      <dsp:spPr>
        <a:xfrm>
          <a:off x="1542688" y="3284018"/>
          <a:ext cx="8514330" cy="10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It is normal and okay to experience a wide range of emotions every day.</a:t>
          </a:r>
        </a:p>
      </dsp:txBody>
      <dsp:txXfrm>
        <a:off x="1542688" y="3284018"/>
        <a:ext cx="8514330" cy="102207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10/12/2025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15957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Your memory box has your first shoes, birthday cards, and a teddy bear from your birth family.</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224713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 dream of being a firefighter and an artist. Your family will always support you in everything you do.</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220740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Example Image Index</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306502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appendix contains a curated list of 70 example image prompts designed to visually support each section of the life story. These prompts are landscape-oriented and reflect warm, supportive, and family-focused themes consistent with the branding of www.ailifestorywork.co.uk. They include scenes such as Herbie and Brindle playing with dinosaurs, fishing with foster dad, attending a fire station open day, and celebrating a birthday party at the village hall. Each prompt is crafted to evoke emotional resonance and authenticity, helping children connect with their story through visual representation.</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291286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Am I?, My Early Days, My Birth Family, My Foster Family, My Adoption Story, My Life Now, My Feelings, My Memory Box, My Future</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55715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Herbie and Brindle, you are two happy brothers who love playing with cars and building blocks. Herbie loves dinosaurs, and Brindle loves painting. You were born in Dorset and enjoy sunny walks in the park.</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405073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 were born in Dorchester. Your first home had a big garden where you played with bubbles. Mum and Dad loved reading bedtime stories to you every night.</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393321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Herbie and Brindle, you had to be taken into care because your mum and dad were in hospital after a car accident. They loved you very much and wanted you to be safe until they got better.</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2535447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 stayed with foster mum and dad who cared for you like their own. They taught you how to bake cakes and took you fishing on weekends.</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263538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One day, you met your forever family. They were so excited to welcome you home. You had balloons and a big cake to celebrate your new start together.</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6846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 love riding bikes, playing football in the park, and going to school with your friends. You have a pet dog called Max who loves cuddles.</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79409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Sometimes you feel happy when you play, and sometimes you feel sad when you miss people. It’s okay to have lots of feelings.</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330391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56D-861B-1215-7331-E20866D6DD5E}"/>
              </a:ext>
            </a:extLst>
          </p:cNvPr>
          <p:cNvSpPr>
            <a:spLocks noGrp="1"/>
          </p:cNvSpPr>
          <p:nvPr>
            <p:ph type="ctrTitle"/>
          </p:nvPr>
        </p:nvSpPr>
        <p:spPr>
          <a:xfrm>
            <a:off x="1523997" y="1589044"/>
            <a:ext cx="9143978" cy="2075688"/>
          </a:xfrm>
        </p:spPr>
        <p:txBody>
          <a:bodyPr vert="horz" lIns="91440" tIns="45720" rIns="91440" bIns="45720" rtlCol="0" anchor="t">
            <a:noAutofit/>
          </a:bodyPr>
          <a:lstStyle>
            <a:lvl1pPr>
              <a:defRPr lang="en-US" sz="8000" dirty="0">
                <a:solidFill>
                  <a:schemeClr val="bg2"/>
                </a:solidFill>
              </a:defRPr>
            </a:lvl1pPr>
          </a:lstStyle>
          <a:p>
            <a:pPr lvl="0"/>
            <a:r>
              <a:rPr lang="en-US" dirty="0"/>
              <a:t>Click to edit Master title style</a:t>
            </a:r>
          </a:p>
        </p:txBody>
      </p:sp>
      <p:sp>
        <p:nvSpPr>
          <p:cNvPr id="25" name="Subtitle 2">
            <a:extLst>
              <a:ext uri="{FF2B5EF4-FFF2-40B4-BE49-F238E27FC236}">
                <a16:creationId xmlns:a16="http://schemas.microsoft.com/office/drawing/2014/main" id="{88E6D8A1-0938-C004-DFF5-861B4F29A7E0}"/>
              </a:ext>
            </a:extLst>
          </p:cNvPr>
          <p:cNvSpPr>
            <a:spLocks noGrp="1"/>
          </p:cNvSpPr>
          <p:nvPr>
            <p:ph type="subTitle" idx="1"/>
          </p:nvPr>
        </p:nvSpPr>
        <p:spPr>
          <a:xfrm>
            <a:off x="1523997" y="3869639"/>
            <a:ext cx="7315195" cy="1235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21" name="Slide Number Placeholder 4">
            <a:extLst>
              <a:ext uri="{FF2B5EF4-FFF2-40B4-BE49-F238E27FC236}">
                <a16:creationId xmlns:a16="http://schemas.microsoft.com/office/drawing/2014/main" id="{AF818358-7626-32BF-A8EE-D7F2254437C9}"/>
              </a:ext>
            </a:extLst>
          </p:cNvPr>
          <p:cNvSpPr>
            <a:spLocks noGrp="1"/>
          </p:cNvSpPr>
          <p:nvPr>
            <p:ph type="sldNum" sz="quarter" idx="12"/>
          </p:nvPr>
        </p:nvSpPr>
        <p:spPr>
          <a:xfrm>
            <a:off x="533400" y="685801"/>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23" name="Footer Placeholder 3">
            <a:extLst>
              <a:ext uri="{FF2B5EF4-FFF2-40B4-BE49-F238E27FC236}">
                <a16:creationId xmlns:a16="http://schemas.microsoft.com/office/drawing/2014/main" id="{D3F4769D-055E-8E4B-290C-8F2608C0BC2A}"/>
              </a:ext>
            </a:extLst>
          </p:cNvPr>
          <p:cNvSpPr>
            <a:spLocks noGrp="1"/>
          </p:cNvSpPr>
          <p:nvPr>
            <p:ph type="ftr" sz="quarter" idx="11"/>
          </p:nvPr>
        </p:nvSpPr>
        <p:spPr>
          <a:xfrm>
            <a:off x="1524000" y="6343955"/>
            <a:ext cx="2805405" cy="365125"/>
          </a:xfrm>
        </p:spPr>
        <p:txBody>
          <a:bodyPr/>
          <a:lstStyle>
            <a:lvl1pPr>
              <a:defRPr>
                <a:solidFill>
                  <a:schemeClr val="bg1"/>
                </a:solidFill>
              </a:defRPr>
            </a:lvl1pPr>
          </a:lstStyle>
          <a:p>
            <a:r>
              <a:rPr lang="en-US"/>
              <a:t>Sample Footer Text</a:t>
            </a:r>
          </a:p>
        </p:txBody>
      </p:sp>
      <p:sp>
        <p:nvSpPr>
          <p:cNvPr id="22" name="Date Placeholder 2">
            <a:extLst>
              <a:ext uri="{FF2B5EF4-FFF2-40B4-BE49-F238E27FC236}">
                <a16:creationId xmlns:a16="http://schemas.microsoft.com/office/drawing/2014/main" id="{0D41ECE3-FEE0-363A-B425-E164A1E387C2}"/>
              </a:ext>
            </a:extLst>
          </p:cNvPr>
          <p:cNvSpPr>
            <a:spLocks noGrp="1"/>
          </p:cNvSpPr>
          <p:nvPr>
            <p:ph type="dt" sz="half" idx="10"/>
          </p:nvPr>
        </p:nvSpPr>
        <p:spPr>
          <a:xfrm>
            <a:off x="9379756" y="6343955"/>
            <a:ext cx="2202644" cy="365125"/>
          </a:xfrm>
        </p:spPr>
        <p:txBody>
          <a:bodyPr/>
          <a:lstStyle>
            <a:lvl1pPr>
              <a:defRPr>
                <a:solidFill>
                  <a:schemeClr val="bg1"/>
                </a:solidFill>
              </a:defRPr>
            </a:lvl1pPr>
          </a:lstStyle>
          <a:p>
            <a:fld id="{4F1AC263-88EE-42CC-B640-B12BA856CF71}" type="datetime1">
              <a:rPr lang="en-US" smtClean="0"/>
              <a:pPr/>
              <a:t>10/12/2025</a:t>
            </a:fld>
            <a:endParaRPr lang="en-US"/>
          </a:p>
        </p:txBody>
      </p:sp>
      <p:cxnSp>
        <p:nvCxnSpPr>
          <p:cNvPr id="3" name="Straight Connector 2">
            <a:extLst>
              <a:ext uri="{FF2B5EF4-FFF2-40B4-BE49-F238E27FC236}">
                <a16:creationId xmlns:a16="http://schemas.microsoft.com/office/drawing/2014/main" id="{C0BB8C89-2CB9-D0AC-4BEE-45516E5D6BC9}"/>
              </a:ext>
              <a:ext uri="{C183D7F6-B498-43B3-948B-1728B52AA6E4}">
                <adec:decorative xmlns:adec="http://schemas.microsoft.com/office/drawing/2017/decorative" val="1"/>
              </a:ext>
            </a:extLst>
          </p:cNvPr>
          <p:cNvCxnSpPr>
            <a:cxnSpLocks/>
          </p:cNvCxnSpPr>
          <p:nvPr userDrawn="1"/>
        </p:nvCxnSpPr>
        <p:spPr>
          <a:xfrm>
            <a:off x="837603" y="1655064"/>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2BB9B49-C556-E3F9-50C4-2234D42B33EE}"/>
              </a:ext>
            </a:extLst>
          </p:cNvPr>
          <p:cNvGrpSpPr/>
          <p:nvPr userDrawn="1"/>
        </p:nvGrpSpPr>
        <p:grpSpPr>
          <a:xfrm flipV="1">
            <a:off x="11078040" y="5402762"/>
            <a:ext cx="504370" cy="544340"/>
            <a:chOff x="10917026" y="837879"/>
            <a:chExt cx="513774" cy="554490"/>
          </a:xfrm>
        </p:grpSpPr>
        <p:sp>
          <p:nvSpPr>
            <p:cNvPr id="6" name="Graphic 12">
              <a:extLst>
                <a:ext uri="{FF2B5EF4-FFF2-40B4-BE49-F238E27FC236}">
                  <a16:creationId xmlns:a16="http://schemas.microsoft.com/office/drawing/2014/main" id="{2D2403BB-DBC2-5950-1D8D-A9B06705A69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accent2"/>
                </a:solidFill>
              </a:endParaRPr>
            </a:p>
          </p:txBody>
        </p:sp>
        <p:sp>
          <p:nvSpPr>
            <p:cNvPr id="7" name="Graphic 13">
              <a:extLst>
                <a:ext uri="{FF2B5EF4-FFF2-40B4-BE49-F238E27FC236}">
                  <a16:creationId xmlns:a16="http://schemas.microsoft.com/office/drawing/2014/main" id="{60777C9B-E021-0520-B2BB-40C161F40123}"/>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accent2"/>
                </a:solidFill>
              </a:endParaRPr>
            </a:p>
          </p:txBody>
        </p:sp>
        <p:sp>
          <p:nvSpPr>
            <p:cNvPr id="8" name="Graphic 15">
              <a:extLst>
                <a:ext uri="{FF2B5EF4-FFF2-40B4-BE49-F238E27FC236}">
                  <a16:creationId xmlns:a16="http://schemas.microsoft.com/office/drawing/2014/main" id="{0F00FD82-5228-F8A7-9CBF-83D3A5769FB8}"/>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7357190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1523999" y="903862"/>
            <a:ext cx="8229589" cy="1534537"/>
          </a:xfrm>
        </p:spPr>
        <p:txBody>
          <a:bodyPr anchor="b">
            <a:normAutofit/>
          </a:bodyPr>
          <a:lstStyle>
            <a:lvl1pPr>
              <a:defRPr sz="6000">
                <a:solidFill>
                  <a:schemeClr val="bg2"/>
                </a:solidFill>
              </a:defRPr>
            </a:lvl1pPr>
          </a:lstStyle>
          <a:p>
            <a:r>
              <a:rPr lang="en-US" dirty="0"/>
              <a:t>Agenda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533400" y="685801"/>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7048" y="2971800"/>
            <a:ext cx="8229603" cy="3200399"/>
          </a:xfrm>
        </p:spPr>
        <p:txBody>
          <a:bodyPr>
            <a:normAutofit/>
          </a:bodyPr>
          <a:lstStyle>
            <a:lvl1pPr marL="457200" indent="-457200">
              <a:buFont typeface="+mj-lt"/>
              <a:buAutoNum type="arabicPeriod"/>
              <a:defRPr sz="1800">
                <a:solidFill>
                  <a:schemeClr val="bg1"/>
                </a:solidFill>
              </a:defRPr>
            </a:lvl1pPr>
            <a:lvl2pPr marL="685800" indent="-457200">
              <a:buFont typeface="+mj-lt"/>
              <a:buAutoNum type="arabicPeriod"/>
              <a:defRPr sz="1600">
                <a:solidFill>
                  <a:schemeClr val="bg1"/>
                </a:solidFill>
              </a:defRPr>
            </a:lvl2pPr>
            <a:lvl3pPr marL="800100" indent="-342900">
              <a:buFont typeface="+mj-lt"/>
              <a:buAutoNum type="arabicPeriod"/>
              <a:defRPr sz="1400">
                <a:solidFill>
                  <a:schemeClr val="bg1"/>
                </a:solidFill>
              </a:defRPr>
            </a:lvl3pPr>
            <a:lvl4pPr marL="1028700" indent="-342900">
              <a:buFont typeface="+mj-lt"/>
              <a:buAutoNum type="arabicPeriod"/>
              <a:defRPr sz="1400">
                <a:solidFill>
                  <a:schemeClr val="bg1"/>
                </a:solidFill>
              </a:defRPr>
            </a:lvl4pPr>
            <a:lvl5pPr marL="1257300" indent="-342900">
              <a:buFont typeface="+mj-lt"/>
              <a:buAutoNum type="arabicPeriod"/>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bg1"/>
                </a:solidFill>
              </a:defRPr>
            </a:lvl1pPr>
          </a:lstStyle>
          <a:p>
            <a:fld id="{4F1AC263-88EE-42CC-B640-B12BA856CF71}" type="datetime1">
              <a:rPr lang="en-US" smtClean="0"/>
              <a:pPr/>
              <a:t>10/12/2025</a:t>
            </a:fld>
            <a:endParaRPr lang="en-US"/>
          </a:p>
        </p:txBody>
      </p:sp>
      <p:grpSp>
        <p:nvGrpSpPr>
          <p:cNvPr id="32" name="Group 31">
            <a:extLst>
              <a:ext uri="{FF2B5EF4-FFF2-40B4-BE49-F238E27FC236}">
                <a16:creationId xmlns:a16="http://schemas.microsoft.com/office/drawing/2014/main" id="{7037958B-0E0E-0F56-D7A5-E2437B3EEBB1}"/>
              </a:ext>
            </a:extLst>
          </p:cNvPr>
          <p:cNvGrpSpPr/>
          <p:nvPr userDrawn="1"/>
        </p:nvGrpSpPr>
        <p:grpSpPr>
          <a:xfrm>
            <a:off x="11078040" y="685800"/>
            <a:ext cx="504370" cy="544340"/>
            <a:chOff x="10917026" y="837879"/>
            <a:chExt cx="513774" cy="554490"/>
          </a:xfrm>
        </p:grpSpPr>
        <p:sp>
          <p:nvSpPr>
            <p:cNvPr id="33" name="Graphic 12">
              <a:extLst>
                <a:ext uri="{FF2B5EF4-FFF2-40B4-BE49-F238E27FC236}">
                  <a16:creationId xmlns:a16="http://schemas.microsoft.com/office/drawing/2014/main" id="{AD1D3695-B33C-3177-AAA7-157D47AB04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34" name="Graphic 13">
              <a:extLst>
                <a:ext uri="{FF2B5EF4-FFF2-40B4-BE49-F238E27FC236}">
                  <a16:creationId xmlns:a16="http://schemas.microsoft.com/office/drawing/2014/main" id="{DCE100C5-0490-BB66-2B74-2DF1FFCFE07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35" name="Graphic 15">
              <a:extLst>
                <a:ext uri="{FF2B5EF4-FFF2-40B4-BE49-F238E27FC236}">
                  <a16:creationId xmlns:a16="http://schemas.microsoft.com/office/drawing/2014/main" id="{B85442F5-30EF-FBB6-1E36-5DC16B93722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cxnSp>
        <p:nvCxnSpPr>
          <p:cNvPr id="6" name="Straight Connector 5">
            <a:extLst>
              <a:ext uri="{FF2B5EF4-FFF2-40B4-BE49-F238E27FC236}">
                <a16:creationId xmlns:a16="http://schemas.microsoft.com/office/drawing/2014/main" id="{1FB85528-A2AE-0D0A-C420-26F74D4290D5}"/>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0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2F46A82-71BF-F4CF-0CCA-F8EDE46E1207}"/>
              </a:ext>
            </a:extLst>
          </p:cNvPr>
          <p:cNvSpPr>
            <a:spLocks noGrp="1"/>
          </p:cNvSpPr>
          <p:nvPr>
            <p:ph type="title" hasCustomPrompt="1"/>
          </p:nvPr>
        </p:nvSpPr>
        <p:spPr>
          <a:xfrm>
            <a:off x="5665891" y="685800"/>
            <a:ext cx="5910407" cy="1752599"/>
          </a:xfrm>
        </p:spPr>
        <p:txBody>
          <a:bodyPr anchor="b">
            <a:normAutofit/>
          </a:bodyPr>
          <a:lstStyle>
            <a:lvl1pPr>
              <a:defRPr sz="6000">
                <a:solidFill>
                  <a:schemeClr val="tx2"/>
                </a:solidFill>
              </a:defRPr>
            </a:lvl1pPr>
          </a:lstStyle>
          <a:p>
            <a:r>
              <a:rPr lang="en-US" dirty="0"/>
              <a:t>Agenda</a:t>
            </a:r>
          </a:p>
        </p:txBody>
      </p:sp>
      <p:sp>
        <p:nvSpPr>
          <p:cNvPr id="17" name="Slide Number Placeholder 4">
            <a:extLst>
              <a:ext uri="{FF2B5EF4-FFF2-40B4-BE49-F238E27FC236}">
                <a16:creationId xmlns:a16="http://schemas.microsoft.com/office/drawing/2014/main" id="{D3A244C5-BA25-AD67-DEC7-8DAF5E5F371C}"/>
              </a:ext>
            </a:extLst>
          </p:cNvPr>
          <p:cNvSpPr>
            <a:spLocks noGrp="1"/>
          </p:cNvSpPr>
          <p:nvPr>
            <p:ph type="sldNum" sz="quarter" idx="12"/>
          </p:nvPr>
        </p:nvSpPr>
        <p:spPr>
          <a:xfrm>
            <a:off x="533400" y="685801"/>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43" name="Picture Placeholder 18">
            <a:extLst>
              <a:ext uri="{FF2B5EF4-FFF2-40B4-BE49-F238E27FC236}">
                <a16:creationId xmlns:a16="http://schemas.microsoft.com/office/drawing/2014/main" id="{BBFDCB4D-0EA1-434E-D480-6780571836EE}"/>
              </a:ext>
            </a:extLst>
          </p:cNvPr>
          <p:cNvSpPr>
            <a:spLocks noGrp="1"/>
          </p:cNvSpPr>
          <p:nvPr>
            <p:ph type="pic" sz="quarter" idx="14" hasCustomPrompt="1"/>
          </p:nvPr>
        </p:nvSpPr>
        <p:spPr>
          <a:xfrm>
            <a:off x="13164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a:blip r:embed="rId2">
              <a:alphaModFix amt="60000"/>
            </a:blip>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21" name="Content Placeholder 6">
            <a:extLst>
              <a:ext uri="{FF2B5EF4-FFF2-40B4-BE49-F238E27FC236}">
                <a16:creationId xmlns:a16="http://schemas.microsoft.com/office/drawing/2014/main" id="{C3E55B71-84F9-223B-46EC-202E6DCC1E5C}"/>
              </a:ext>
            </a:extLst>
          </p:cNvPr>
          <p:cNvSpPr>
            <a:spLocks noGrp="1"/>
          </p:cNvSpPr>
          <p:nvPr>
            <p:ph sz="quarter" idx="15"/>
          </p:nvPr>
        </p:nvSpPr>
        <p:spPr>
          <a:xfrm>
            <a:off x="5668946" y="2971800"/>
            <a:ext cx="5910417" cy="3200399"/>
          </a:xfrm>
        </p:spPr>
        <p:txBody>
          <a:bodyPr>
            <a:normAutofit/>
          </a:bodyPr>
          <a:lstStyle>
            <a:lvl1pPr marL="457200" indent="-457200">
              <a:buFont typeface="+mj-lt"/>
              <a:buAutoNum type="arabicPeriod"/>
              <a:defRPr sz="1800">
                <a:solidFill>
                  <a:schemeClr val="tx2"/>
                </a:solidFill>
              </a:defRPr>
            </a:lvl1pPr>
            <a:lvl2pPr marL="685800" indent="-457200">
              <a:buFont typeface="+mj-lt"/>
              <a:buAutoNum type="arabicPeriod"/>
              <a:defRPr sz="1600">
                <a:solidFill>
                  <a:schemeClr val="tx2"/>
                </a:solidFill>
              </a:defRPr>
            </a:lvl2pPr>
            <a:lvl3pPr marL="800100" indent="-342900">
              <a:buFont typeface="+mj-lt"/>
              <a:buAutoNum type="arabicPeriod"/>
              <a:defRPr sz="1400">
                <a:solidFill>
                  <a:schemeClr val="tx2"/>
                </a:solidFill>
              </a:defRPr>
            </a:lvl3pPr>
            <a:lvl4pPr marL="1028700" indent="-342900">
              <a:buFont typeface="+mj-lt"/>
              <a:buAutoNum type="arabicPeriod"/>
              <a:defRPr sz="1400">
                <a:solidFill>
                  <a:schemeClr val="tx2"/>
                </a:solidFill>
              </a:defRPr>
            </a:lvl4pPr>
            <a:lvl5pPr marL="1257300" indent="-342900">
              <a:buFont typeface="+mj-lt"/>
              <a:buAutoNum type="arabicPeriod"/>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665892" y="6343955"/>
            <a:ext cx="2985400" cy="365125"/>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0023190" y="6343955"/>
            <a:ext cx="1553108" cy="365125"/>
          </a:xfrm>
        </p:spPr>
        <p:txBody>
          <a:bodyPr/>
          <a:lstStyle/>
          <a:p>
            <a:fld id="{68A32F6A-E7E2-4607-B207-B787B539B854}" type="datetime1">
              <a:rPr lang="en-US" smtClean="0"/>
              <a:t>10/12/2025</a:t>
            </a:fld>
            <a:endParaRPr lang="en-US"/>
          </a:p>
        </p:txBody>
      </p:sp>
      <p:grpSp>
        <p:nvGrpSpPr>
          <p:cNvPr id="44" name="Group 43">
            <a:extLst>
              <a:ext uri="{FF2B5EF4-FFF2-40B4-BE49-F238E27FC236}">
                <a16:creationId xmlns:a16="http://schemas.microsoft.com/office/drawing/2014/main" id="{44AEE93E-8CED-5237-25BD-6A37575E9105}"/>
              </a:ext>
            </a:extLst>
          </p:cNvPr>
          <p:cNvGrpSpPr/>
          <p:nvPr userDrawn="1"/>
        </p:nvGrpSpPr>
        <p:grpSpPr>
          <a:xfrm flipH="1">
            <a:off x="1308100" y="1691849"/>
            <a:ext cx="3202310" cy="3570866"/>
            <a:chOff x="8176980" y="837879"/>
            <a:chExt cx="3253820" cy="3628304"/>
          </a:xfrm>
        </p:grpSpPr>
        <p:sp>
          <p:nvSpPr>
            <p:cNvPr id="45" name="Graphic 12">
              <a:extLst>
                <a:ext uri="{FF2B5EF4-FFF2-40B4-BE49-F238E27FC236}">
                  <a16:creationId xmlns:a16="http://schemas.microsoft.com/office/drawing/2014/main" id="{E434A56F-49B4-88EC-6F0D-F0B7876DA5F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6" name="Graphic 13">
              <a:extLst>
                <a:ext uri="{FF2B5EF4-FFF2-40B4-BE49-F238E27FC236}">
                  <a16:creationId xmlns:a16="http://schemas.microsoft.com/office/drawing/2014/main" id="{1E87D2CA-3265-27F0-1765-34F885750152}"/>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47" name="Graphic 15">
              <a:extLst>
                <a:ext uri="{FF2B5EF4-FFF2-40B4-BE49-F238E27FC236}">
                  <a16:creationId xmlns:a16="http://schemas.microsoft.com/office/drawing/2014/main" id="{38A959F0-9AA6-E2C2-DBE3-1F0F5649C822}"/>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cxnSp>
        <p:nvCxnSpPr>
          <p:cNvPr id="2" name="Straight Connector 1">
            <a:extLst>
              <a:ext uri="{FF2B5EF4-FFF2-40B4-BE49-F238E27FC236}">
                <a16:creationId xmlns:a16="http://schemas.microsoft.com/office/drawing/2014/main" id="{F41F9AE9-4D1B-F10A-6C35-328127A91F36}"/>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5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7F8542-2E37-60E4-B73F-B9F05372BF63}"/>
              </a:ext>
            </a:extLst>
          </p:cNvPr>
          <p:cNvSpPr>
            <a:spLocks noGrp="1"/>
          </p:cNvSpPr>
          <p:nvPr>
            <p:ph type="title"/>
          </p:nvPr>
        </p:nvSpPr>
        <p:spPr>
          <a:xfrm>
            <a:off x="1527048" y="685800"/>
            <a:ext cx="9052560" cy="1508760"/>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6" name="Content Placeholder 15">
            <a:extLst>
              <a:ext uri="{FF2B5EF4-FFF2-40B4-BE49-F238E27FC236}">
                <a16:creationId xmlns:a16="http://schemas.microsoft.com/office/drawing/2014/main" id="{96D523BE-BDE0-144E-0534-0A316EF9F17A}"/>
              </a:ext>
            </a:extLst>
          </p:cNvPr>
          <p:cNvSpPr>
            <a:spLocks noGrp="1"/>
          </p:cNvSpPr>
          <p:nvPr>
            <p:ph sz="quarter" idx="14"/>
          </p:nvPr>
        </p:nvSpPr>
        <p:spPr>
          <a:xfrm>
            <a:off x="1523999" y="2286000"/>
            <a:ext cx="4572001" cy="22860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10/12/2025</a:t>
            </a:fld>
            <a:endParaRPr lang="en-US"/>
          </a:p>
        </p:txBody>
      </p:sp>
      <p:grpSp>
        <p:nvGrpSpPr>
          <p:cNvPr id="12" name="Group 11">
            <a:extLst>
              <a:ext uri="{FF2B5EF4-FFF2-40B4-BE49-F238E27FC236}">
                <a16:creationId xmlns:a16="http://schemas.microsoft.com/office/drawing/2014/main" id="{5FF6FE41-900C-A8D7-8F77-B88E87FF7CD7}"/>
              </a:ext>
            </a:extLst>
          </p:cNvPr>
          <p:cNvGrpSpPr/>
          <p:nvPr userDrawn="1"/>
        </p:nvGrpSpPr>
        <p:grpSpPr>
          <a:xfrm>
            <a:off x="11078040" y="685800"/>
            <a:ext cx="504370" cy="544340"/>
            <a:chOff x="10917026" y="837879"/>
            <a:chExt cx="513774" cy="554490"/>
          </a:xfrm>
        </p:grpSpPr>
        <p:sp>
          <p:nvSpPr>
            <p:cNvPr id="13" name="Graphic 12">
              <a:extLst>
                <a:ext uri="{FF2B5EF4-FFF2-40B4-BE49-F238E27FC236}">
                  <a16:creationId xmlns:a16="http://schemas.microsoft.com/office/drawing/2014/main" id="{A7798043-2DD6-F9A7-DDF8-A24FEEDF899C}"/>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4" name="Graphic 13">
              <a:extLst>
                <a:ext uri="{FF2B5EF4-FFF2-40B4-BE49-F238E27FC236}">
                  <a16:creationId xmlns:a16="http://schemas.microsoft.com/office/drawing/2014/main" id="{40DF0F9E-37B7-8D89-04C9-5834AB4AD3B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5" name="Graphic 15">
              <a:extLst>
                <a:ext uri="{FF2B5EF4-FFF2-40B4-BE49-F238E27FC236}">
                  <a16:creationId xmlns:a16="http://schemas.microsoft.com/office/drawing/2014/main" id="{3646AA31-DEAD-4A4C-2815-3C7DC1F17DA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7" name="Straight Connector 6">
            <a:extLst>
              <a:ext uri="{FF2B5EF4-FFF2-40B4-BE49-F238E27FC236}">
                <a16:creationId xmlns:a16="http://schemas.microsoft.com/office/drawing/2014/main" id="{681BFE2C-8931-A7FD-ED4C-5C609A09005C}"/>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23999"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1523998" y="2286000"/>
            <a:ext cx="6035040" cy="292608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10/12/2025</a:t>
            </a:fld>
            <a:endParaRPr lang="en-US"/>
          </a:p>
        </p:txBody>
      </p:sp>
      <p:grpSp>
        <p:nvGrpSpPr>
          <p:cNvPr id="16" name="Group 15">
            <a:extLst>
              <a:ext uri="{FF2B5EF4-FFF2-40B4-BE49-F238E27FC236}">
                <a16:creationId xmlns:a16="http://schemas.microsoft.com/office/drawing/2014/main" id="{0323216B-D119-CA7E-58DF-7F7325E519AA}"/>
              </a:ext>
            </a:extLst>
          </p:cNvPr>
          <p:cNvGrpSpPr/>
          <p:nvPr userDrawn="1"/>
        </p:nvGrpSpPr>
        <p:grpSpPr>
          <a:xfrm>
            <a:off x="11078040" y="685800"/>
            <a:ext cx="504370" cy="544340"/>
            <a:chOff x="10917026" y="837879"/>
            <a:chExt cx="513774" cy="554490"/>
          </a:xfrm>
        </p:grpSpPr>
        <p:sp>
          <p:nvSpPr>
            <p:cNvPr id="17" name="Graphic 12">
              <a:extLst>
                <a:ext uri="{FF2B5EF4-FFF2-40B4-BE49-F238E27FC236}">
                  <a16:creationId xmlns:a16="http://schemas.microsoft.com/office/drawing/2014/main" id="{AC903912-3AB9-1BE3-1831-92CEC75612C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8" name="Graphic 13">
              <a:extLst>
                <a:ext uri="{FF2B5EF4-FFF2-40B4-BE49-F238E27FC236}">
                  <a16:creationId xmlns:a16="http://schemas.microsoft.com/office/drawing/2014/main" id="{51476F24-2832-A972-88A0-593ADC9F3376}"/>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9" name="Graphic 15">
              <a:extLst>
                <a:ext uri="{FF2B5EF4-FFF2-40B4-BE49-F238E27FC236}">
                  <a16:creationId xmlns:a16="http://schemas.microsoft.com/office/drawing/2014/main" id="{BE86153E-3E2A-4A98-DAC8-73A6D558210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7" name="Straight Connector 6">
            <a:extLst>
              <a:ext uri="{FF2B5EF4-FFF2-40B4-BE49-F238E27FC236}">
                <a16:creationId xmlns:a16="http://schemas.microsoft.com/office/drawing/2014/main" id="{4EA00EEB-72CD-3573-B5DB-FE83CFF509DD}"/>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5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24002"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Content Placeholder 7">
            <a:extLst>
              <a:ext uri="{FF2B5EF4-FFF2-40B4-BE49-F238E27FC236}">
                <a16:creationId xmlns:a16="http://schemas.microsoft.com/office/drawing/2014/main" id="{BE7670AD-1080-B1DD-DE49-930AF9336CA0}"/>
              </a:ext>
            </a:extLst>
          </p:cNvPr>
          <p:cNvSpPr>
            <a:spLocks noGrp="1"/>
          </p:cNvSpPr>
          <p:nvPr>
            <p:ph sz="quarter" idx="14"/>
          </p:nvPr>
        </p:nvSpPr>
        <p:spPr>
          <a:xfrm>
            <a:off x="1524002" y="2286000"/>
            <a:ext cx="6934201" cy="329184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10/12/2025</a:t>
            </a:fld>
            <a:endParaRPr lang="en-US"/>
          </a:p>
        </p:txBody>
      </p:sp>
      <p:grpSp>
        <p:nvGrpSpPr>
          <p:cNvPr id="17" name="Group 16">
            <a:extLst>
              <a:ext uri="{FF2B5EF4-FFF2-40B4-BE49-F238E27FC236}">
                <a16:creationId xmlns:a16="http://schemas.microsoft.com/office/drawing/2014/main" id="{DEF4BE0B-AE0F-F425-DC6B-863C2E94D104}"/>
              </a:ext>
            </a:extLst>
          </p:cNvPr>
          <p:cNvGrpSpPr/>
          <p:nvPr userDrawn="1"/>
        </p:nvGrpSpPr>
        <p:grpSpPr>
          <a:xfrm>
            <a:off x="11078040" y="685800"/>
            <a:ext cx="504370" cy="544340"/>
            <a:chOff x="10917026" y="837879"/>
            <a:chExt cx="513774" cy="554490"/>
          </a:xfrm>
        </p:grpSpPr>
        <p:sp>
          <p:nvSpPr>
            <p:cNvPr id="18" name="Graphic 12">
              <a:extLst>
                <a:ext uri="{FF2B5EF4-FFF2-40B4-BE49-F238E27FC236}">
                  <a16:creationId xmlns:a16="http://schemas.microsoft.com/office/drawing/2014/main" id="{4F59D1C4-D5A8-3205-D6E0-BE13582B6AE6}"/>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9" name="Graphic 13">
              <a:extLst>
                <a:ext uri="{FF2B5EF4-FFF2-40B4-BE49-F238E27FC236}">
                  <a16:creationId xmlns:a16="http://schemas.microsoft.com/office/drawing/2014/main" id="{C94E27BE-456F-4421-67D9-CBFB09F0F14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20" name="Graphic 15">
              <a:extLst>
                <a:ext uri="{FF2B5EF4-FFF2-40B4-BE49-F238E27FC236}">
                  <a16:creationId xmlns:a16="http://schemas.microsoft.com/office/drawing/2014/main" id="{CEB12E88-EDC2-9632-B876-CBE4EBADB69E}"/>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3" name="Straight Connector 2">
            <a:extLst>
              <a:ext uri="{FF2B5EF4-FFF2-40B4-BE49-F238E27FC236}">
                <a16:creationId xmlns:a16="http://schemas.microsoft.com/office/drawing/2014/main" id="{EB5C5802-D648-9113-0EEF-985EAA7F7F73}"/>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1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1672C7-A17C-A024-9EB7-E09DE65A204E}"/>
              </a:ext>
            </a:extLst>
          </p:cNvPr>
          <p:cNvSpPr>
            <a:spLocks noGrp="1"/>
          </p:cNvSpPr>
          <p:nvPr>
            <p:ph type="title"/>
          </p:nvPr>
        </p:nvSpPr>
        <p:spPr>
          <a:xfrm>
            <a:off x="1524000"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7" name="Content Placeholder 7">
            <a:extLst>
              <a:ext uri="{FF2B5EF4-FFF2-40B4-BE49-F238E27FC236}">
                <a16:creationId xmlns:a16="http://schemas.microsoft.com/office/drawing/2014/main" id="{50AC8C5D-A77C-17F7-AF84-8B92D28482C4}"/>
              </a:ext>
            </a:extLst>
          </p:cNvPr>
          <p:cNvSpPr>
            <a:spLocks noGrp="1"/>
          </p:cNvSpPr>
          <p:nvPr>
            <p:ph sz="quarter" idx="14"/>
          </p:nvPr>
        </p:nvSpPr>
        <p:spPr>
          <a:xfrm>
            <a:off x="1524000" y="2286000"/>
            <a:ext cx="8412480" cy="40233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892AD61-D199-4B74-B80B-2001400510FA}" type="datetime1">
              <a:rPr lang="en-US" smtClean="0"/>
              <a:t>10/12/2025</a:t>
            </a:fld>
            <a:endParaRPr lang="en-US"/>
          </a:p>
        </p:txBody>
      </p:sp>
      <p:cxnSp>
        <p:nvCxnSpPr>
          <p:cNvPr id="2" name="Straight Connector 1">
            <a:extLst>
              <a:ext uri="{FF2B5EF4-FFF2-40B4-BE49-F238E27FC236}">
                <a16:creationId xmlns:a16="http://schemas.microsoft.com/office/drawing/2014/main" id="{97E214D7-F48E-8238-4C22-A98E55E66332}"/>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4E954D1-13F2-EF63-F03D-F46F1AEA3DC7}"/>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01D8479A-6727-AA09-8398-F37C8ABA3AF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1FFFF7E5-5ED3-C624-8716-91363898789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0531A9C3-F1A9-08AA-EB86-483737E3191D}"/>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40895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4D38536-57AB-5EAB-9CE8-9796DAF18277}"/>
              </a:ext>
            </a:extLst>
          </p:cNvPr>
          <p:cNvSpPr>
            <a:spLocks noGrp="1"/>
          </p:cNvSpPr>
          <p:nvPr>
            <p:ph type="title"/>
          </p:nvPr>
        </p:nvSpPr>
        <p:spPr>
          <a:xfrm>
            <a:off x="1524000" y="685800"/>
            <a:ext cx="9052560" cy="1508760"/>
          </a:xfrm>
        </p:spPr>
        <p:txBody>
          <a:bodyPr anchor="b" anchorCtr="0">
            <a:noAutofit/>
          </a:bodyPr>
          <a:lstStyle>
            <a:lvl1pPr>
              <a:defRPr sz="4000"/>
            </a:lvl1pPr>
          </a:lstStyle>
          <a:p>
            <a:r>
              <a:rPr lang="en-US" dirty="0"/>
              <a:t>Click to edit Master title style</a:t>
            </a:r>
          </a:p>
        </p:txBody>
      </p:sp>
      <p:sp>
        <p:nvSpPr>
          <p:cNvPr id="12" name="Slide Number Placeholder 5">
            <a:extLst>
              <a:ext uri="{FF2B5EF4-FFF2-40B4-BE49-F238E27FC236}">
                <a16:creationId xmlns:a16="http://schemas.microsoft.com/office/drawing/2014/main" id="{4F01311B-A9FF-DBDB-A383-A299DC9F589D}"/>
              </a:ext>
            </a:extLst>
          </p:cNvPr>
          <p:cNvSpPr>
            <a:spLocks noGrp="1"/>
          </p:cNvSpPr>
          <p:nvPr>
            <p:ph type="sldNum" sz="quarter" idx="12"/>
          </p:nvPr>
        </p:nvSpPr>
        <p:spPr>
          <a:xfrm>
            <a:off x="533400" y="685801"/>
            <a:ext cx="609600" cy="365125"/>
          </a:xfrm>
        </p:spPr>
        <p:txBody>
          <a:bodyPr/>
          <a:lstStyle/>
          <a:p>
            <a:fld id="{AEAA3239-9EA4-4A65-A281-97F994456D9F}" type="slidenum">
              <a:rPr lang="en-US" smtClean="0"/>
              <a:t>‹#›</a:t>
            </a:fld>
            <a:endParaRPr lang="en-US"/>
          </a:p>
        </p:txBody>
      </p:sp>
      <p:sp>
        <p:nvSpPr>
          <p:cNvPr id="7" name="Content Placeholder 7">
            <a:extLst>
              <a:ext uri="{FF2B5EF4-FFF2-40B4-BE49-F238E27FC236}">
                <a16:creationId xmlns:a16="http://schemas.microsoft.com/office/drawing/2014/main" id="{2160C0A1-5692-F2A8-A18C-A2194E5352A1}"/>
              </a:ext>
            </a:extLst>
          </p:cNvPr>
          <p:cNvSpPr>
            <a:spLocks noGrp="1"/>
          </p:cNvSpPr>
          <p:nvPr>
            <p:ph sz="quarter" idx="14"/>
          </p:nvPr>
        </p:nvSpPr>
        <p:spPr>
          <a:xfrm>
            <a:off x="1523998" y="2286000"/>
            <a:ext cx="10058400" cy="40233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00D9374-B0AF-43C5-90A8-C409C7D54B55}" type="datetime1">
              <a:rPr lang="en-US" smtClean="0"/>
              <a:t>10/12/2025</a:t>
            </a:fld>
            <a:endParaRPr lang="en-US"/>
          </a:p>
        </p:txBody>
      </p:sp>
      <p:cxnSp>
        <p:nvCxnSpPr>
          <p:cNvPr id="2" name="Straight Connector 1">
            <a:extLst>
              <a:ext uri="{FF2B5EF4-FFF2-40B4-BE49-F238E27FC236}">
                <a16:creationId xmlns:a16="http://schemas.microsoft.com/office/drawing/2014/main" id="{DDFACEC5-4969-F3A0-4BA7-BFFD0245B46C}"/>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FEE51A-85CE-F78B-374B-7079210EAD71}"/>
              </a:ext>
            </a:extLst>
          </p:cNvPr>
          <p:cNvGrpSpPr/>
          <p:nvPr userDrawn="1"/>
        </p:nvGrpSpPr>
        <p:grpSpPr>
          <a:xfrm>
            <a:off x="11078040" y="685800"/>
            <a:ext cx="504370" cy="544340"/>
            <a:chOff x="10917026" y="837879"/>
            <a:chExt cx="513774" cy="554490"/>
          </a:xfrm>
        </p:grpSpPr>
        <p:sp>
          <p:nvSpPr>
            <p:cNvPr id="6" name="Graphic 12">
              <a:extLst>
                <a:ext uri="{FF2B5EF4-FFF2-40B4-BE49-F238E27FC236}">
                  <a16:creationId xmlns:a16="http://schemas.microsoft.com/office/drawing/2014/main" id="{5784CA53-1EF1-D49B-FEC8-50D70D21BE8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1E8C17C1-ABB3-50E1-B4D4-6B8295C03E6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A6E8154A-AE94-5E8C-59A0-4CCC387AF16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31909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DE647DC-5A18-3C36-1F44-304B72FEDC97}"/>
              </a:ext>
            </a:extLst>
          </p:cNvPr>
          <p:cNvSpPr>
            <a:spLocks noGrp="1"/>
          </p:cNvSpPr>
          <p:nvPr>
            <p:ph type="title"/>
          </p:nvPr>
        </p:nvSpPr>
        <p:spPr>
          <a:xfrm>
            <a:off x="4267200" y="731520"/>
            <a:ext cx="6423565" cy="914400"/>
          </a:xfrm>
        </p:spPr>
        <p:txBody>
          <a:bodyPr anchor="b">
            <a:noAutofit/>
          </a:bodyPr>
          <a:lstStyle/>
          <a:p>
            <a:r>
              <a:rPr lang="en-US" dirty="0"/>
              <a:t>Click to edit Master title style</a:t>
            </a:r>
          </a:p>
        </p:txBody>
      </p:sp>
      <p:sp>
        <p:nvSpPr>
          <p:cNvPr id="21" name="Rectangle 20">
            <a:extLst>
              <a:ext uri="{FF2B5EF4-FFF2-40B4-BE49-F238E27FC236}">
                <a16:creationId xmlns:a16="http://schemas.microsoft.com/office/drawing/2014/main" id="{7092F38B-ED2A-2686-73F0-3333166E236A}"/>
              </a:ext>
              <a:ext uri="{C183D7F6-B498-43B3-948B-1728B52AA6E4}">
                <adec:decorative xmlns:adec="http://schemas.microsoft.com/office/drawing/2017/decorative" val="1"/>
              </a:ext>
            </a:extLst>
          </p:cNvPr>
          <p:cNvSpPr/>
          <p:nvPr userDrawn="1"/>
        </p:nvSpPr>
        <p:spPr>
          <a:xfrm>
            <a:off x="0" y="0"/>
            <a:ext cx="3336364"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4">
            <a:extLst>
              <a:ext uri="{FF2B5EF4-FFF2-40B4-BE49-F238E27FC236}">
                <a16:creationId xmlns:a16="http://schemas.microsoft.com/office/drawing/2014/main" id="{5804EC16-79F7-7AA9-8D6F-678723119787}"/>
              </a:ext>
            </a:extLst>
          </p:cNvPr>
          <p:cNvSpPr>
            <a:spLocks noGrp="1"/>
          </p:cNvSpPr>
          <p:nvPr>
            <p:ph type="pic" sz="quarter" idx="18" hasCustomPrompt="1"/>
          </p:nvPr>
        </p:nvSpPr>
        <p:spPr>
          <a:xfrm>
            <a:off x="301752" y="301752"/>
            <a:ext cx="2732860" cy="6254496"/>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6" name="Content Placeholder 7">
            <a:extLst>
              <a:ext uri="{FF2B5EF4-FFF2-40B4-BE49-F238E27FC236}">
                <a16:creationId xmlns:a16="http://schemas.microsoft.com/office/drawing/2014/main" id="{D2B645B5-BDAD-38D3-990B-F959B4B803E1}"/>
              </a:ext>
            </a:extLst>
          </p:cNvPr>
          <p:cNvSpPr>
            <a:spLocks noGrp="1"/>
          </p:cNvSpPr>
          <p:nvPr>
            <p:ph sz="quarter" idx="14"/>
          </p:nvPr>
        </p:nvSpPr>
        <p:spPr>
          <a:xfrm>
            <a:off x="4267200" y="1984248"/>
            <a:ext cx="6415614" cy="397764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267200" y="6343955"/>
            <a:ext cx="3364903" cy="365125"/>
          </a:xfrm>
        </p:spPr>
        <p:txBody>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8141903" y="6343955"/>
            <a:ext cx="2060808" cy="365125"/>
          </a:xfrm>
        </p:spPr>
        <p:txBody>
          <a:bodyPr/>
          <a:lstStyle/>
          <a:p>
            <a:fld id="{9CBB6888-43ED-4D3A-B8DA-89EF29644561}" type="datetime1">
              <a:rPr lang="en-US" smtClean="0"/>
              <a:t>10/12/2025</a:t>
            </a:fld>
            <a:endParaRPr lang="en-US"/>
          </a:p>
        </p:txBody>
      </p:sp>
      <p:sp>
        <p:nvSpPr>
          <p:cNvPr id="27" name="Slide Number Placeholder 11">
            <a:extLst>
              <a:ext uri="{FF2B5EF4-FFF2-40B4-BE49-F238E27FC236}">
                <a16:creationId xmlns:a16="http://schemas.microsoft.com/office/drawing/2014/main" id="{C9ADF389-1DF3-8DF0-2D8C-C2A62758A3F9}"/>
              </a:ext>
            </a:extLst>
          </p:cNvPr>
          <p:cNvSpPr>
            <a:spLocks noGrp="1"/>
          </p:cNvSpPr>
          <p:nvPr>
            <p:ph type="sldNum" sz="quarter" idx="17"/>
          </p:nvPr>
        </p:nvSpPr>
        <p:spPr>
          <a:xfrm>
            <a:off x="10261558" y="6346865"/>
            <a:ext cx="429207" cy="365125"/>
          </a:xfrm>
        </p:spPr>
        <p:txBody>
          <a:bodyPr/>
          <a:lstStyle/>
          <a:p>
            <a:fld id="{AEAA3239-9EA4-4A65-A281-97F994456D9F}" type="slidenum">
              <a:rPr lang="en-US" smtClean="0"/>
              <a:t>‹#›</a:t>
            </a:fld>
            <a:endParaRPr lang="en-US"/>
          </a:p>
        </p:txBody>
      </p:sp>
      <p:grpSp>
        <p:nvGrpSpPr>
          <p:cNvPr id="23" name="Group 22">
            <a:extLst>
              <a:ext uri="{FF2B5EF4-FFF2-40B4-BE49-F238E27FC236}">
                <a16:creationId xmlns:a16="http://schemas.microsoft.com/office/drawing/2014/main" id="{67EE228E-80B4-D191-194D-3720913CD210}"/>
              </a:ext>
            </a:extLst>
          </p:cNvPr>
          <p:cNvGrpSpPr/>
          <p:nvPr userDrawn="1"/>
        </p:nvGrpSpPr>
        <p:grpSpPr>
          <a:xfrm>
            <a:off x="11078040" y="685800"/>
            <a:ext cx="504370" cy="544340"/>
            <a:chOff x="10917026" y="837879"/>
            <a:chExt cx="513774" cy="554490"/>
          </a:xfrm>
        </p:grpSpPr>
        <p:sp>
          <p:nvSpPr>
            <p:cNvPr id="24" name="Graphic 12">
              <a:extLst>
                <a:ext uri="{FF2B5EF4-FFF2-40B4-BE49-F238E27FC236}">
                  <a16:creationId xmlns:a16="http://schemas.microsoft.com/office/drawing/2014/main" id="{5F2878E0-CF71-CE0E-FB49-BC9AB7B750E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25" name="Graphic 13">
              <a:extLst>
                <a:ext uri="{FF2B5EF4-FFF2-40B4-BE49-F238E27FC236}">
                  <a16:creationId xmlns:a16="http://schemas.microsoft.com/office/drawing/2014/main" id="{7E87741A-6AB9-C683-3F00-BC74FA8448E5}"/>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26" name="Graphic 15">
              <a:extLst>
                <a:ext uri="{FF2B5EF4-FFF2-40B4-BE49-F238E27FC236}">
                  <a16:creationId xmlns:a16="http://schemas.microsoft.com/office/drawing/2014/main" id="{8A03B7A9-3959-1D93-7871-04782460676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018303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766037FA-C85A-8CB7-2972-6A61D955B79F}"/>
              </a:ext>
            </a:extLst>
          </p:cNvPr>
          <p:cNvSpPr>
            <a:spLocks noGrp="1"/>
          </p:cNvSpPr>
          <p:nvPr>
            <p:ph type="title"/>
          </p:nvPr>
        </p:nvSpPr>
        <p:spPr>
          <a:xfrm>
            <a:off x="731520" y="731520"/>
            <a:ext cx="6423565" cy="914400"/>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984248"/>
            <a:ext cx="6415614" cy="397764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731520" y="6346864"/>
            <a:ext cx="2805405" cy="365125"/>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5874321" y="6346865"/>
            <a:ext cx="1607270" cy="365125"/>
          </a:xfrm>
        </p:spPr>
        <p:txBody>
          <a:bodyPr/>
          <a:lstStyle/>
          <a:p>
            <a:fld id="{27C7479B-2077-4468-85E0-F9294B46DEAE}" type="datetime1">
              <a:rPr lang="en-US" smtClean="0"/>
              <a:t>10/12/2025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7518358" y="6346865"/>
            <a:ext cx="429207" cy="365125"/>
          </a:xfrm>
        </p:spPr>
        <p:txBody>
          <a:bodyPr/>
          <a:lstStyle/>
          <a:p>
            <a:fld id="{AEAA3239-9EA4-4A65-A281-97F994456D9F}" type="slidenum">
              <a:rPr lang="en-US" smtClean="0"/>
              <a:t>‹#›</a:t>
            </a:fld>
            <a:endParaRPr lang="en-US"/>
          </a:p>
        </p:txBody>
      </p:sp>
      <p:sp>
        <p:nvSpPr>
          <p:cNvPr id="6" name="Rectangle 5">
            <a:extLst>
              <a:ext uri="{FF2B5EF4-FFF2-40B4-BE49-F238E27FC236}">
                <a16:creationId xmlns:a16="http://schemas.microsoft.com/office/drawing/2014/main" id="{1A40D3F1-5C23-CAD7-8AF9-5C81B4571DBB}"/>
              </a:ext>
              <a:ext uri="{C183D7F6-B498-43B3-948B-1728B52AA6E4}">
                <adec:decorative xmlns:adec="http://schemas.microsoft.com/office/drawing/2017/decorative" val="1"/>
              </a:ext>
            </a:extLst>
          </p:cNvPr>
          <p:cNvSpPr/>
          <p:nvPr userDrawn="1"/>
        </p:nvSpPr>
        <p:spPr>
          <a:xfrm>
            <a:off x="8854014" y="0"/>
            <a:ext cx="3336364"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4">
            <a:extLst>
              <a:ext uri="{FF2B5EF4-FFF2-40B4-BE49-F238E27FC236}">
                <a16:creationId xmlns:a16="http://schemas.microsoft.com/office/drawing/2014/main" id="{9DBD1D3F-F3AD-C978-1458-64CE12AAFFFD}"/>
              </a:ext>
            </a:extLst>
          </p:cNvPr>
          <p:cNvSpPr>
            <a:spLocks noGrp="1"/>
          </p:cNvSpPr>
          <p:nvPr>
            <p:ph type="pic" sz="quarter" idx="18" hasCustomPrompt="1"/>
          </p:nvPr>
        </p:nvSpPr>
        <p:spPr>
          <a:xfrm>
            <a:off x="9155766" y="301752"/>
            <a:ext cx="2732860" cy="6254496"/>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A18435CD-97DF-A076-40A5-65229CDC5C1B}"/>
              </a:ext>
            </a:extLst>
          </p:cNvPr>
          <p:cNvGrpSpPr/>
          <p:nvPr userDrawn="1"/>
        </p:nvGrpSpPr>
        <p:grpSpPr>
          <a:xfrm>
            <a:off x="7668411" y="685800"/>
            <a:ext cx="504370" cy="544340"/>
            <a:chOff x="10917026" y="837879"/>
            <a:chExt cx="513774" cy="554490"/>
          </a:xfrm>
        </p:grpSpPr>
        <p:sp>
          <p:nvSpPr>
            <p:cNvPr id="3" name="Graphic 12">
              <a:extLst>
                <a:ext uri="{FF2B5EF4-FFF2-40B4-BE49-F238E27FC236}">
                  <a16:creationId xmlns:a16="http://schemas.microsoft.com/office/drawing/2014/main" id="{48B1A2B4-5074-9C60-9666-49DB6D32B328}"/>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1448CBF4-AC51-42E4-C98A-353B48E6515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E5BDC04D-82AC-D872-4B92-48EC2791BCB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768809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7A406A-98CC-81E3-A582-DBAE79C8B4D2}"/>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1974FA03-6110-90A7-7ACD-CC6BCF088F5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2" name="Graphic 13">
              <a:extLst>
                <a:ext uri="{FF2B5EF4-FFF2-40B4-BE49-F238E27FC236}">
                  <a16:creationId xmlns:a16="http://schemas.microsoft.com/office/drawing/2014/main" id="{5CA3C8F2-2334-4369-C570-E512D554B20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3" name="Graphic 15">
              <a:extLst>
                <a:ext uri="{FF2B5EF4-FFF2-40B4-BE49-F238E27FC236}">
                  <a16:creationId xmlns:a16="http://schemas.microsoft.com/office/drawing/2014/main" id="{4E33D598-2942-33DF-4C3C-4E499AE0B0A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21" name="Rectangle 20">
            <a:extLst>
              <a:ext uri="{FF2B5EF4-FFF2-40B4-BE49-F238E27FC236}">
                <a16:creationId xmlns:a16="http://schemas.microsoft.com/office/drawing/2014/main" id="{1B0CAAAC-D107-198B-E4CE-8452C06BB112}"/>
              </a:ext>
              <a:ext uri="{C183D7F6-B498-43B3-948B-1728B52AA6E4}">
                <adec:decorative xmlns:adec="http://schemas.microsoft.com/office/drawing/2017/decorative" val="1"/>
              </a:ext>
            </a:extLst>
          </p:cNvPr>
          <p:cNvSpPr/>
          <p:nvPr userDrawn="1"/>
        </p:nvSpPr>
        <p:spPr>
          <a:xfrm>
            <a:off x="0" y="0"/>
            <a:ext cx="289071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18AAE811-FEB8-95DC-B043-E131BEA52FF1}"/>
              </a:ext>
            </a:extLst>
          </p:cNvPr>
          <p:cNvSpPr>
            <a:spLocks noGrp="1"/>
          </p:cNvSpPr>
          <p:nvPr>
            <p:ph type="title"/>
          </p:nvPr>
        </p:nvSpPr>
        <p:spPr>
          <a:xfrm>
            <a:off x="3810000" y="731520"/>
            <a:ext cx="6858000" cy="914400"/>
          </a:xfrm>
        </p:spPr>
        <p:txBody>
          <a:bodyPr anchor="b">
            <a:noAutofit/>
          </a:bodyPr>
          <a:lstStyle/>
          <a:p>
            <a:r>
              <a:rPr lang="en-US" dirty="0"/>
              <a:t>Click to edit Master title style</a:t>
            </a:r>
          </a:p>
        </p:txBody>
      </p:sp>
      <p:sp>
        <p:nvSpPr>
          <p:cNvPr id="22" name="Picture Placeholder 34">
            <a:extLst>
              <a:ext uri="{FF2B5EF4-FFF2-40B4-BE49-F238E27FC236}">
                <a16:creationId xmlns:a16="http://schemas.microsoft.com/office/drawing/2014/main" id="{5F03A7F6-0474-7396-683E-2A53EA6B6F0F}"/>
              </a:ext>
            </a:extLst>
          </p:cNvPr>
          <p:cNvSpPr>
            <a:spLocks noGrp="1"/>
          </p:cNvSpPr>
          <p:nvPr>
            <p:ph type="pic" sz="quarter" idx="18" hasCustomPrompt="1"/>
          </p:nvPr>
        </p:nvSpPr>
        <p:spPr>
          <a:xfrm>
            <a:off x="301753" y="301752"/>
            <a:ext cx="2287214" cy="6254496"/>
          </a:xfrm>
          <a:blipFill>
            <a:blip r:embed="rId2">
              <a:alphaModFix amt="60000"/>
            </a:blip>
            <a:stretch>
              <a:fillRect/>
            </a:stretch>
          </a:blipFill>
        </p:spPr>
        <p:txBody>
          <a:bodyPr/>
          <a:lstStyle>
            <a:lvl1pPr marL="0" indent="0">
              <a:buNone/>
              <a:defRPr/>
            </a:lvl1pPr>
          </a:lstStyle>
          <a:p>
            <a:r>
              <a:rPr lang="en-US" dirty="0"/>
              <a:t>  </a:t>
            </a:r>
          </a:p>
        </p:txBody>
      </p:sp>
      <p:sp>
        <p:nvSpPr>
          <p:cNvPr id="24" name="Content Placeholder 7">
            <a:extLst>
              <a:ext uri="{FF2B5EF4-FFF2-40B4-BE49-F238E27FC236}">
                <a16:creationId xmlns:a16="http://schemas.microsoft.com/office/drawing/2014/main" id="{D9F3B242-0007-0319-DD0E-C53F1CE59074}"/>
              </a:ext>
            </a:extLst>
          </p:cNvPr>
          <p:cNvSpPr>
            <a:spLocks noGrp="1"/>
          </p:cNvSpPr>
          <p:nvPr>
            <p:ph sz="quarter" idx="14"/>
          </p:nvPr>
        </p:nvSpPr>
        <p:spPr>
          <a:xfrm>
            <a:off x="3810000" y="1984248"/>
            <a:ext cx="6858000"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8">
            <a:extLst>
              <a:ext uri="{FF2B5EF4-FFF2-40B4-BE49-F238E27FC236}">
                <a16:creationId xmlns:a16="http://schemas.microsoft.com/office/drawing/2014/main" id="{1A075F21-2BDF-AFA6-0060-65B156C83F54}"/>
              </a:ext>
            </a:extLst>
          </p:cNvPr>
          <p:cNvSpPr>
            <a:spLocks noGrp="1"/>
          </p:cNvSpPr>
          <p:nvPr>
            <p:ph type="ftr" sz="quarter" idx="16"/>
          </p:nvPr>
        </p:nvSpPr>
        <p:spPr>
          <a:xfrm>
            <a:off x="3810000" y="6346870"/>
            <a:ext cx="2805405" cy="365125"/>
          </a:xfrm>
        </p:spPr>
        <p:txBody>
          <a:bodyPr/>
          <a:lstStyle/>
          <a:p>
            <a:r>
              <a:rPr lang="en-US"/>
              <a:t>Sample Footer Text</a:t>
            </a:r>
          </a:p>
        </p:txBody>
      </p:sp>
      <p:sp>
        <p:nvSpPr>
          <p:cNvPr id="19" name="Date Placeholder 3">
            <a:extLst>
              <a:ext uri="{FF2B5EF4-FFF2-40B4-BE49-F238E27FC236}">
                <a16:creationId xmlns:a16="http://schemas.microsoft.com/office/drawing/2014/main" id="{A9AE630E-4E41-72F3-9B7D-A501ADBA940D}"/>
              </a:ext>
            </a:extLst>
          </p:cNvPr>
          <p:cNvSpPr>
            <a:spLocks noGrp="1"/>
          </p:cNvSpPr>
          <p:nvPr>
            <p:ph type="dt" sz="half" idx="15"/>
          </p:nvPr>
        </p:nvSpPr>
        <p:spPr>
          <a:xfrm>
            <a:off x="7313206" y="6346870"/>
            <a:ext cx="2925587" cy="365125"/>
          </a:xfrm>
        </p:spPr>
        <p:txBody>
          <a:bodyPr/>
          <a:lstStyle/>
          <a:p>
            <a:fld id="{A7F72289-EB8A-47CA-A283-A769C9E761BF}" type="datetime1">
              <a:rPr lang="en-US" smtClean="0"/>
              <a:t>10/12/2025</a:t>
            </a:fld>
            <a:endParaRPr lang="en-US"/>
          </a:p>
        </p:txBody>
      </p:sp>
      <p:sp>
        <p:nvSpPr>
          <p:cNvPr id="20" name="Slide Number Placeholder 9">
            <a:extLst>
              <a:ext uri="{FF2B5EF4-FFF2-40B4-BE49-F238E27FC236}">
                <a16:creationId xmlns:a16="http://schemas.microsoft.com/office/drawing/2014/main" id="{9922FFAC-6879-E94C-4B8D-7DF01B2C59E2}"/>
              </a:ext>
            </a:extLst>
          </p:cNvPr>
          <p:cNvSpPr>
            <a:spLocks noGrp="1"/>
          </p:cNvSpPr>
          <p:nvPr>
            <p:ph type="sldNum" sz="quarter" idx="17"/>
          </p:nvPr>
        </p:nvSpPr>
        <p:spPr>
          <a:xfrm>
            <a:off x="10238793" y="6346870"/>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11258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9B4F68-0D75-979D-862C-4BA915655EBC}"/>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166274F4-CACA-1807-4344-CC206113F33E}"/>
              </a:ext>
            </a:extLst>
          </p:cNvPr>
          <p:cNvSpPr>
            <a:spLocks noGrp="1"/>
          </p:cNvSpPr>
          <p:nvPr>
            <p:ph type="title"/>
          </p:nvPr>
        </p:nvSpPr>
        <p:spPr>
          <a:xfrm>
            <a:off x="1524000" y="731520"/>
            <a:ext cx="10069483" cy="951766"/>
          </a:xfrm>
        </p:spPr>
        <p:txBody>
          <a:bodyPr anchor="b">
            <a:noAutofit/>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42362D5-E350-46C5-8BB1-F9E806A91933}" type="datetime1">
              <a:rPr lang="en-US" smtClean="0"/>
              <a:t>10/12/2025</a:t>
            </a:fld>
            <a:endParaRPr lang="en-US" dirty="0"/>
          </a:p>
        </p:txBody>
      </p:sp>
      <p:sp>
        <p:nvSpPr>
          <p:cNvPr id="19" name="Content Placeholder 7">
            <a:extLst>
              <a:ext uri="{FF2B5EF4-FFF2-40B4-BE49-F238E27FC236}">
                <a16:creationId xmlns:a16="http://schemas.microsoft.com/office/drawing/2014/main" id="{2BE2C27D-A45C-D805-CEC9-BD1962E88A0D}"/>
              </a:ext>
            </a:extLst>
          </p:cNvPr>
          <p:cNvSpPr>
            <a:spLocks noGrp="1"/>
          </p:cNvSpPr>
          <p:nvPr>
            <p:ph sz="quarter" idx="14"/>
          </p:nvPr>
        </p:nvSpPr>
        <p:spPr>
          <a:xfrm>
            <a:off x="1523999" y="1865430"/>
            <a:ext cx="10057019"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54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6858000" cy="914400"/>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984248"/>
            <a:ext cx="6858000"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6870"/>
            <a:ext cx="2805405"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027206" y="6346870"/>
            <a:ext cx="2925587" cy="365125"/>
          </a:xfrm>
        </p:spPr>
        <p:txBody>
          <a:bodyPr/>
          <a:lstStyle/>
          <a:p>
            <a:fld id="{A7F72289-EB8A-47CA-A283-A769C9E761BF}" type="datetime1">
              <a:rPr lang="en-US" smtClean="0"/>
              <a:t>10/12/2025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952793" y="6346870"/>
            <a:ext cx="429207" cy="365125"/>
          </a:xfr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18997909-0131-A5AB-BDFD-5E97BCADBD6A}"/>
              </a:ext>
              <a:ext uri="{C183D7F6-B498-43B3-948B-1728B52AA6E4}">
                <adec:decorative xmlns:adec="http://schemas.microsoft.com/office/drawing/2017/decorative" val="1"/>
              </a:ext>
            </a:extLst>
          </p:cNvPr>
          <p:cNvSpPr/>
          <p:nvPr userDrawn="1"/>
        </p:nvSpPr>
        <p:spPr>
          <a:xfrm>
            <a:off x="9301280" y="0"/>
            <a:ext cx="289071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34">
            <a:extLst>
              <a:ext uri="{FF2B5EF4-FFF2-40B4-BE49-F238E27FC236}">
                <a16:creationId xmlns:a16="http://schemas.microsoft.com/office/drawing/2014/main" id="{DF60756A-385A-6B79-E093-1C3F727234E3}"/>
              </a:ext>
            </a:extLst>
          </p:cNvPr>
          <p:cNvSpPr>
            <a:spLocks noGrp="1"/>
          </p:cNvSpPr>
          <p:nvPr>
            <p:ph type="pic" sz="quarter" idx="18" hasCustomPrompt="1"/>
          </p:nvPr>
        </p:nvSpPr>
        <p:spPr>
          <a:xfrm>
            <a:off x="9603033" y="301752"/>
            <a:ext cx="2287214" cy="6254496"/>
          </a:xfrm>
          <a:blipFill>
            <a:blip r:embed="rId2">
              <a:alphaModFix amt="60000"/>
            </a:blip>
            <a:stretch>
              <a:fillRect/>
            </a:stretch>
          </a:blipFill>
        </p:spPr>
        <p:txBody>
          <a:bodyPr/>
          <a:lstStyle>
            <a:lvl1pPr marL="0" indent="0">
              <a:buNone/>
              <a:defRPr/>
            </a:lvl1pPr>
          </a:lstStyle>
          <a:p>
            <a:r>
              <a:rPr lang="en-US" dirty="0"/>
              <a:t>  </a:t>
            </a:r>
          </a:p>
        </p:txBody>
      </p:sp>
      <p:grpSp>
        <p:nvGrpSpPr>
          <p:cNvPr id="12" name="Group 11">
            <a:extLst>
              <a:ext uri="{FF2B5EF4-FFF2-40B4-BE49-F238E27FC236}">
                <a16:creationId xmlns:a16="http://schemas.microsoft.com/office/drawing/2014/main" id="{C93FBD9B-BB94-CEED-C78F-D16C7C949103}"/>
              </a:ext>
            </a:extLst>
          </p:cNvPr>
          <p:cNvGrpSpPr/>
          <p:nvPr userDrawn="1"/>
        </p:nvGrpSpPr>
        <p:grpSpPr>
          <a:xfrm>
            <a:off x="8116493" y="685800"/>
            <a:ext cx="504370" cy="544340"/>
            <a:chOff x="10917026" y="837879"/>
            <a:chExt cx="513774" cy="554490"/>
          </a:xfrm>
        </p:grpSpPr>
        <p:sp>
          <p:nvSpPr>
            <p:cNvPr id="13" name="Graphic 12">
              <a:extLst>
                <a:ext uri="{FF2B5EF4-FFF2-40B4-BE49-F238E27FC236}">
                  <a16:creationId xmlns:a16="http://schemas.microsoft.com/office/drawing/2014/main" id="{A3EB4539-F175-6B4B-7F0C-0A2944DFF89E}"/>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4" name="Graphic 13">
              <a:extLst>
                <a:ext uri="{FF2B5EF4-FFF2-40B4-BE49-F238E27FC236}">
                  <a16:creationId xmlns:a16="http://schemas.microsoft.com/office/drawing/2014/main" id="{A7B804E8-3A22-78B4-B509-6DD4DBAE8D8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5" name="Graphic 15">
              <a:extLst>
                <a:ext uri="{FF2B5EF4-FFF2-40B4-BE49-F238E27FC236}">
                  <a16:creationId xmlns:a16="http://schemas.microsoft.com/office/drawing/2014/main" id="{17E815E2-F347-3BE2-5C43-A012900BE63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26237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C88D-D92D-DA20-CF4A-84384D8C2F14}"/>
              </a:ext>
              <a:ext uri="{C183D7F6-B498-43B3-948B-1728B52AA6E4}">
                <adec:decorative xmlns:adec="http://schemas.microsoft.com/office/drawing/2017/decorative" val="1"/>
              </a:ext>
            </a:extLst>
          </p:cNvPr>
          <p:cNvSpPr/>
          <p:nvPr userDrawn="1"/>
        </p:nvSpPr>
        <p:spPr>
          <a:xfrm>
            <a:off x="0" y="0"/>
            <a:ext cx="527608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688C643-D0E9-231F-EB37-6774C0A3E8F1}"/>
              </a:ext>
            </a:extLst>
          </p:cNvPr>
          <p:cNvGrpSpPr/>
          <p:nvPr userDrawn="1"/>
        </p:nvGrpSpPr>
        <p:grpSpPr>
          <a:xfrm>
            <a:off x="11078040" y="685800"/>
            <a:ext cx="504370" cy="544340"/>
            <a:chOff x="10917026" y="837879"/>
            <a:chExt cx="513774" cy="554490"/>
          </a:xfrm>
        </p:grpSpPr>
        <p:sp>
          <p:nvSpPr>
            <p:cNvPr id="22" name="Graphic 12">
              <a:extLst>
                <a:ext uri="{FF2B5EF4-FFF2-40B4-BE49-F238E27FC236}">
                  <a16:creationId xmlns:a16="http://schemas.microsoft.com/office/drawing/2014/main" id="{424C36C5-4A7D-CCF3-B51F-D0B88C6E608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23" name="Graphic 13">
              <a:extLst>
                <a:ext uri="{FF2B5EF4-FFF2-40B4-BE49-F238E27FC236}">
                  <a16:creationId xmlns:a16="http://schemas.microsoft.com/office/drawing/2014/main" id="{B0042815-752F-6DD6-53FD-A6E87B6E159E}"/>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24" name="Graphic 15">
              <a:extLst>
                <a:ext uri="{FF2B5EF4-FFF2-40B4-BE49-F238E27FC236}">
                  <a16:creationId xmlns:a16="http://schemas.microsoft.com/office/drawing/2014/main" id="{CF56F6F2-7303-70CF-6CB5-85427DAC77B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5" name="Title 1">
            <a:extLst>
              <a:ext uri="{FF2B5EF4-FFF2-40B4-BE49-F238E27FC236}">
                <a16:creationId xmlns:a16="http://schemas.microsoft.com/office/drawing/2014/main" id="{140C24A2-BE01-3A87-C043-931216F0B64C}"/>
              </a:ext>
            </a:extLst>
          </p:cNvPr>
          <p:cNvSpPr>
            <a:spLocks noGrp="1"/>
          </p:cNvSpPr>
          <p:nvPr>
            <p:ph type="title"/>
          </p:nvPr>
        </p:nvSpPr>
        <p:spPr>
          <a:xfrm>
            <a:off x="6190488" y="731520"/>
            <a:ext cx="4663440" cy="1447800"/>
          </a:xfrm>
        </p:spPr>
        <p:txBody>
          <a:bodyPr anchor="b">
            <a:noAutofit/>
          </a:bodyPr>
          <a:lstStyle>
            <a:lvl1pPr>
              <a:defRPr sz="4000"/>
            </a:lvl1pPr>
          </a:lstStyle>
          <a:p>
            <a:r>
              <a:rPr lang="en-US" dirty="0"/>
              <a:t>Click to edit Master title style</a:t>
            </a:r>
          </a:p>
        </p:txBody>
      </p:sp>
      <p:sp>
        <p:nvSpPr>
          <p:cNvPr id="18" name="Picture Placeholder 34">
            <a:extLst>
              <a:ext uri="{FF2B5EF4-FFF2-40B4-BE49-F238E27FC236}">
                <a16:creationId xmlns:a16="http://schemas.microsoft.com/office/drawing/2014/main" id="{BEA2029F-15E2-0FF2-34DE-4EA7F2CAFC38}"/>
              </a:ext>
            </a:extLst>
          </p:cNvPr>
          <p:cNvSpPr>
            <a:spLocks noGrp="1"/>
          </p:cNvSpPr>
          <p:nvPr>
            <p:ph type="pic" sz="quarter" idx="18" hasCustomPrompt="1"/>
          </p:nvPr>
        </p:nvSpPr>
        <p:spPr>
          <a:xfrm>
            <a:off x="301752" y="301752"/>
            <a:ext cx="4672584" cy="6254496"/>
          </a:xfrm>
          <a:blipFill>
            <a:blip r:embed="rId2">
              <a:alphaModFix amt="60000"/>
            </a:blip>
            <a:stretch>
              <a:fillRect/>
            </a:stretch>
          </a:blipFill>
        </p:spPr>
        <p:txBody>
          <a:bodyPr/>
          <a:lstStyle>
            <a:lvl1pPr marL="0" indent="0">
              <a:buNone/>
              <a:defRPr/>
            </a:lvl1pPr>
          </a:lstStyle>
          <a:p>
            <a:r>
              <a:rPr lang="en-US" dirty="0"/>
              <a:t>  </a:t>
            </a:r>
          </a:p>
        </p:txBody>
      </p:sp>
      <p:sp>
        <p:nvSpPr>
          <p:cNvPr id="26" name="Content Placeholder 7">
            <a:extLst>
              <a:ext uri="{FF2B5EF4-FFF2-40B4-BE49-F238E27FC236}">
                <a16:creationId xmlns:a16="http://schemas.microsoft.com/office/drawing/2014/main" id="{7BFBE908-0DFE-6B84-D3F5-F4A5B0AF3EDF}"/>
              </a:ext>
            </a:extLst>
          </p:cNvPr>
          <p:cNvSpPr>
            <a:spLocks noGrp="1"/>
          </p:cNvSpPr>
          <p:nvPr>
            <p:ph sz="quarter" idx="14"/>
          </p:nvPr>
        </p:nvSpPr>
        <p:spPr>
          <a:xfrm>
            <a:off x="6195931" y="2373638"/>
            <a:ext cx="4460528"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90488" y="6343955"/>
            <a:ext cx="2105099"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60666" y="6343955"/>
            <a:ext cx="1772029" cy="365125"/>
          </a:xfrm>
        </p:spPr>
        <p:txBody>
          <a:bodyPr/>
          <a:lstStyle>
            <a:lvl1pPr>
              <a:defRPr>
                <a:solidFill>
                  <a:schemeClr val="tx1"/>
                </a:solidFill>
                <a:effectLst/>
              </a:defRPr>
            </a:lvl1pPr>
          </a:lstStyle>
          <a:p>
            <a:fld id="{74049900-C118-46F7-B9EF-5F7C1F0005B2}" type="datetime1">
              <a:rPr lang="en-US" smtClean="0"/>
              <a:t>10/12/2025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232695"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047734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59BB2C-7590-FBB4-3327-5EC2E6FF4657}"/>
              </a:ext>
              <a:ext uri="{C183D7F6-B498-43B3-948B-1728B52AA6E4}">
                <adec:decorative xmlns:adec="http://schemas.microsoft.com/office/drawing/2017/decorative" val="1"/>
              </a:ext>
            </a:extLst>
          </p:cNvPr>
          <p:cNvSpPr/>
          <p:nvPr userDrawn="1"/>
        </p:nvSpPr>
        <p:spPr>
          <a:xfrm>
            <a:off x="6915912" y="0"/>
            <a:ext cx="527608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0F5D989-607B-FB7F-0F99-0E7B26A16824}"/>
              </a:ext>
            </a:extLst>
          </p:cNvPr>
          <p:cNvSpPr>
            <a:spLocks noGrp="1"/>
          </p:cNvSpPr>
          <p:nvPr>
            <p:ph type="title"/>
          </p:nvPr>
        </p:nvSpPr>
        <p:spPr>
          <a:xfrm>
            <a:off x="731520" y="731520"/>
            <a:ext cx="4760540" cy="1463040"/>
          </a:xfrm>
        </p:spPr>
        <p:txBody>
          <a:bodyPr anchor="b">
            <a:noAutofit/>
          </a:bodyPr>
          <a:lstStyle>
            <a:lvl1pPr>
              <a:defRPr sz="4000"/>
            </a:lvl1pPr>
          </a:lstStyle>
          <a:p>
            <a:r>
              <a:rPr lang="en-US" dirty="0"/>
              <a:t>Click to edit Master title style</a:t>
            </a:r>
          </a:p>
        </p:txBody>
      </p:sp>
      <p:sp>
        <p:nvSpPr>
          <p:cNvPr id="13" name="Content Placeholder 7">
            <a:extLst>
              <a:ext uri="{FF2B5EF4-FFF2-40B4-BE49-F238E27FC236}">
                <a16:creationId xmlns:a16="http://schemas.microsoft.com/office/drawing/2014/main" id="{0DDD81C0-07D7-782E-23E7-41B36AC20214}"/>
              </a:ext>
            </a:extLst>
          </p:cNvPr>
          <p:cNvSpPr>
            <a:spLocks noGrp="1"/>
          </p:cNvSpPr>
          <p:nvPr>
            <p:ph sz="quarter" idx="14"/>
          </p:nvPr>
        </p:nvSpPr>
        <p:spPr>
          <a:xfrm>
            <a:off x="731520" y="2373638"/>
            <a:ext cx="4460528"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CAB313A0-3D14-8B7E-4DCD-7023183E01C3}"/>
              </a:ext>
            </a:extLst>
          </p:cNvPr>
          <p:cNvSpPr>
            <a:spLocks noGrp="1"/>
          </p:cNvSpPr>
          <p:nvPr>
            <p:ph type="ftr" sz="quarter" idx="11"/>
          </p:nvPr>
        </p:nvSpPr>
        <p:spPr>
          <a:xfrm>
            <a:off x="731520" y="6343955"/>
            <a:ext cx="2105099" cy="365125"/>
          </a:xfrm>
        </p:spPr>
        <p:txBody>
          <a:bodyPr/>
          <a:lstStyle/>
          <a:p>
            <a:r>
              <a:rPr lang="en-US" dirty="0"/>
              <a:t>Sample Footer Text</a:t>
            </a:r>
          </a:p>
        </p:txBody>
      </p:sp>
      <p:sp>
        <p:nvSpPr>
          <p:cNvPr id="14" name="Date Placeholder 4">
            <a:extLst>
              <a:ext uri="{FF2B5EF4-FFF2-40B4-BE49-F238E27FC236}">
                <a16:creationId xmlns:a16="http://schemas.microsoft.com/office/drawing/2014/main" id="{ED1993B6-5797-FC08-C430-C673385C562D}"/>
              </a:ext>
            </a:extLst>
          </p:cNvPr>
          <p:cNvSpPr>
            <a:spLocks noGrp="1"/>
          </p:cNvSpPr>
          <p:nvPr>
            <p:ph type="dt" sz="half" idx="10"/>
          </p:nvPr>
        </p:nvSpPr>
        <p:spPr>
          <a:xfrm>
            <a:off x="3794178" y="6343955"/>
            <a:ext cx="1772029" cy="365125"/>
          </a:xfrm>
        </p:spPr>
        <p:txBody>
          <a:bodyPr/>
          <a:lstStyle>
            <a:lvl1pPr>
              <a:defRPr>
                <a:solidFill>
                  <a:schemeClr val="tx1"/>
                </a:solidFill>
                <a:effectLst/>
              </a:defRPr>
            </a:lvl1pPr>
          </a:lstStyle>
          <a:p>
            <a:fld id="{74049900-C118-46F7-B9EF-5F7C1F0005B2}" type="datetime1">
              <a:rPr lang="en-US" smtClean="0"/>
              <a:t>10/12/2025</a:t>
            </a:fld>
            <a:endParaRPr lang="en-US"/>
          </a:p>
        </p:txBody>
      </p:sp>
      <p:sp>
        <p:nvSpPr>
          <p:cNvPr id="16" name="Slide Number Placeholder 6">
            <a:extLst>
              <a:ext uri="{FF2B5EF4-FFF2-40B4-BE49-F238E27FC236}">
                <a16:creationId xmlns:a16="http://schemas.microsoft.com/office/drawing/2014/main" id="{DF8C9955-F196-5067-514B-5A38AEFE02E9}"/>
              </a:ext>
            </a:extLst>
          </p:cNvPr>
          <p:cNvSpPr>
            <a:spLocks noGrp="1"/>
          </p:cNvSpPr>
          <p:nvPr>
            <p:ph type="sldNum" sz="quarter" idx="12"/>
          </p:nvPr>
        </p:nvSpPr>
        <p:spPr>
          <a:xfrm>
            <a:off x="5566207" y="6343955"/>
            <a:ext cx="695108" cy="365125"/>
          </a:xfrm>
        </p:spPr>
        <p:txBody>
          <a:bodyPr/>
          <a:lstStyle/>
          <a:p>
            <a:fld id="{AEAA3239-9EA4-4A65-A281-97F994456D9F}" type="slidenum">
              <a:rPr lang="en-US" smtClean="0"/>
              <a:t>‹#›</a:t>
            </a:fld>
            <a:endParaRPr lang="en-US" dirty="0"/>
          </a:p>
        </p:txBody>
      </p:sp>
      <p:sp>
        <p:nvSpPr>
          <p:cNvPr id="10" name="Picture Placeholder 34">
            <a:extLst>
              <a:ext uri="{FF2B5EF4-FFF2-40B4-BE49-F238E27FC236}">
                <a16:creationId xmlns:a16="http://schemas.microsoft.com/office/drawing/2014/main" id="{39BF7065-8AF2-D931-49F8-454004870315}"/>
              </a:ext>
            </a:extLst>
          </p:cNvPr>
          <p:cNvSpPr>
            <a:spLocks noGrp="1"/>
          </p:cNvSpPr>
          <p:nvPr>
            <p:ph type="pic" sz="quarter" idx="18" hasCustomPrompt="1"/>
          </p:nvPr>
        </p:nvSpPr>
        <p:spPr>
          <a:xfrm>
            <a:off x="7217664" y="301752"/>
            <a:ext cx="4672584" cy="6254496"/>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96DA45BA-0F8A-4A64-8B62-9586386978BE}"/>
              </a:ext>
            </a:extLst>
          </p:cNvPr>
          <p:cNvGrpSpPr/>
          <p:nvPr userDrawn="1"/>
        </p:nvGrpSpPr>
        <p:grpSpPr>
          <a:xfrm>
            <a:off x="5731125" y="685800"/>
            <a:ext cx="504370" cy="544340"/>
            <a:chOff x="10917026" y="837879"/>
            <a:chExt cx="513774" cy="554490"/>
          </a:xfrm>
        </p:grpSpPr>
        <p:sp>
          <p:nvSpPr>
            <p:cNvPr id="3" name="Graphic 12">
              <a:extLst>
                <a:ext uri="{FF2B5EF4-FFF2-40B4-BE49-F238E27FC236}">
                  <a16:creationId xmlns:a16="http://schemas.microsoft.com/office/drawing/2014/main" id="{37384074-2785-F317-D94C-0A50BF6CF2A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29AE60DE-4722-9C1D-3B24-48359F2978F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252AF6E6-C7EE-AC03-2270-108B472CD8A6}"/>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940440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88E269-88CE-8C16-5FFA-6422CB84D5CA}"/>
              </a:ext>
              <a:ext uri="{C183D7F6-B498-43B3-948B-1728B52AA6E4}">
                <adec:decorative xmlns:adec="http://schemas.microsoft.com/office/drawing/2017/decorative" val="1"/>
              </a:ext>
            </a:extLst>
          </p:cNvPr>
          <p:cNvSpPr/>
          <p:nvPr userDrawn="1"/>
        </p:nvSpPr>
        <p:spPr>
          <a:xfrm>
            <a:off x="-13138" y="1524"/>
            <a:ext cx="6281165"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900E387-922C-953A-843A-B9F023262BD7}"/>
              </a:ext>
            </a:extLst>
          </p:cNvPr>
          <p:cNvSpPr>
            <a:spLocks noGrp="1"/>
          </p:cNvSpPr>
          <p:nvPr>
            <p:ph type="title"/>
          </p:nvPr>
        </p:nvSpPr>
        <p:spPr>
          <a:xfrm>
            <a:off x="7178104" y="731520"/>
            <a:ext cx="3566160" cy="1463040"/>
          </a:xfrm>
        </p:spPr>
        <p:txBody>
          <a:bodyPr anchor="b">
            <a:noAutofit/>
          </a:bodyPr>
          <a:lstStyle>
            <a:lvl1pPr>
              <a:defRPr sz="4000"/>
            </a:lvl1pPr>
          </a:lstStyle>
          <a:p>
            <a:r>
              <a:rPr lang="en-US" dirty="0"/>
              <a:t>Click to edit Master title style</a:t>
            </a:r>
          </a:p>
        </p:txBody>
      </p:sp>
      <p:sp>
        <p:nvSpPr>
          <p:cNvPr id="14" name="Picture Placeholder 19">
            <a:extLst>
              <a:ext uri="{FF2B5EF4-FFF2-40B4-BE49-F238E27FC236}">
                <a16:creationId xmlns:a16="http://schemas.microsoft.com/office/drawing/2014/main" id="{38E1518C-B8DA-5FB3-D59D-3C0852649A63}"/>
              </a:ext>
            </a:extLst>
          </p:cNvPr>
          <p:cNvSpPr>
            <a:spLocks noGrp="1"/>
          </p:cNvSpPr>
          <p:nvPr>
            <p:ph type="pic" sz="quarter" idx="18" hasCustomPrompt="1"/>
          </p:nvPr>
        </p:nvSpPr>
        <p:spPr>
          <a:xfrm>
            <a:off x="288485" y="303276"/>
            <a:ext cx="5677791" cy="6251447"/>
          </a:xfrm>
          <a:blipFill>
            <a:blip r:embed="rId2">
              <a:alphaModFix amt="60000"/>
            </a:blip>
            <a:stretch>
              <a:fillRect/>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35F0A005-5A5E-B738-FB00-880E7ABF3C82}"/>
              </a:ext>
            </a:extLst>
          </p:cNvPr>
          <p:cNvSpPr>
            <a:spLocks noGrp="1"/>
          </p:cNvSpPr>
          <p:nvPr>
            <p:ph sz="quarter" idx="14"/>
          </p:nvPr>
        </p:nvSpPr>
        <p:spPr>
          <a:xfrm>
            <a:off x="7178233" y="2373638"/>
            <a:ext cx="3466596"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178105" y="6343955"/>
            <a:ext cx="2012061"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9190166" y="6343955"/>
            <a:ext cx="922372" cy="365125"/>
          </a:xfrm>
        </p:spPr>
        <p:txBody>
          <a:bodyPr/>
          <a:lstStyle/>
          <a:p>
            <a:fld id="{0B4A3A31-ACEE-4A00-9ED7-D579651BDB0B}" type="datetime1">
              <a:rPr lang="en-US" smtClean="0"/>
              <a:t>10/12/2025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212180" y="6343955"/>
            <a:ext cx="429207" cy="365125"/>
          </a:xfrm>
        </p:spPr>
        <p:txBody>
          <a:bodyPr/>
          <a:lstStyle/>
          <a:p>
            <a:fld id="{AEAA3239-9EA4-4A65-A281-97F994456D9F}" type="slidenum">
              <a:rPr lang="en-US" smtClean="0"/>
              <a:t>‹#›</a:t>
            </a:fld>
            <a:endParaRPr lang="en-US"/>
          </a:p>
        </p:txBody>
      </p:sp>
      <p:grpSp>
        <p:nvGrpSpPr>
          <p:cNvPr id="15" name="Group 14">
            <a:extLst>
              <a:ext uri="{FF2B5EF4-FFF2-40B4-BE49-F238E27FC236}">
                <a16:creationId xmlns:a16="http://schemas.microsoft.com/office/drawing/2014/main" id="{F5085F88-91FD-D282-D563-71C441A10FEE}"/>
              </a:ext>
            </a:extLst>
          </p:cNvPr>
          <p:cNvGrpSpPr/>
          <p:nvPr userDrawn="1"/>
        </p:nvGrpSpPr>
        <p:grpSpPr>
          <a:xfrm>
            <a:off x="11078040" y="685800"/>
            <a:ext cx="504370" cy="544340"/>
            <a:chOff x="10917026" y="837879"/>
            <a:chExt cx="513774" cy="554490"/>
          </a:xfrm>
        </p:grpSpPr>
        <p:sp>
          <p:nvSpPr>
            <p:cNvPr id="16" name="Graphic 12">
              <a:extLst>
                <a:ext uri="{FF2B5EF4-FFF2-40B4-BE49-F238E27FC236}">
                  <a16:creationId xmlns:a16="http://schemas.microsoft.com/office/drawing/2014/main" id="{46032939-0CC3-2255-D3BA-4C4BA045A7F8}"/>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17" name="Graphic 13">
              <a:extLst>
                <a:ext uri="{FF2B5EF4-FFF2-40B4-BE49-F238E27FC236}">
                  <a16:creationId xmlns:a16="http://schemas.microsoft.com/office/drawing/2014/main" id="{326CB967-92AC-04E3-A374-19C81692447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18" name="Graphic 15">
              <a:extLst>
                <a:ext uri="{FF2B5EF4-FFF2-40B4-BE49-F238E27FC236}">
                  <a16:creationId xmlns:a16="http://schemas.microsoft.com/office/drawing/2014/main" id="{3467D95A-0128-AF21-E271-EC4877C8922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Tree>
    <p:extLst>
      <p:ext uri="{BB962C8B-B14F-4D97-AF65-F5344CB8AC3E}">
        <p14:creationId xmlns:p14="http://schemas.microsoft.com/office/powerpoint/2010/main" val="3357419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19" y="731520"/>
            <a:ext cx="3734215" cy="1463040"/>
          </a:xfrm>
        </p:spPr>
        <p:txBody>
          <a:bodyPr anchor="b">
            <a:noAutofit/>
          </a:bodyPr>
          <a:lstStyle>
            <a:lvl1pPr>
              <a:defRPr sz="40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373638"/>
            <a:ext cx="3466596"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31520" y="6343955"/>
            <a:ext cx="1637337"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3617591" y="6343955"/>
            <a:ext cx="949766" cy="365125"/>
          </a:xfrm>
        </p:spPr>
        <p:txBody>
          <a:bodyPr/>
          <a:lstStyle/>
          <a:p>
            <a:fld id="{0D1F969F-5863-4766-8113-71CA528EC836}" type="datetime1">
              <a:rPr lang="en-US" smtClean="0"/>
              <a:t>10/12/2025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4567357" y="6343955"/>
            <a:ext cx="429207" cy="365125"/>
          </a:xfr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D6D97762-21CE-742F-476A-8D113FA7710B}"/>
              </a:ext>
              <a:ext uri="{C183D7F6-B498-43B3-948B-1728B52AA6E4}">
                <adec:decorative xmlns:adec="http://schemas.microsoft.com/office/drawing/2017/decorative" val="1"/>
              </a:ext>
            </a:extLst>
          </p:cNvPr>
          <p:cNvSpPr/>
          <p:nvPr userDrawn="1"/>
        </p:nvSpPr>
        <p:spPr>
          <a:xfrm>
            <a:off x="5910835" y="0"/>
            <a:ext cx="6281165"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9">
            <a:extLst>
              <a:ext uri="{FF2B5EF4-FFF2-40B4-BE49-F238E27FC236}">
                <a16:creationId xmlns:a16="http://schemas.microsoft.com/office/drawing/2014/main" id="{3A0DA082-043B-10E6-F85B-5FE613224E99}"/>
              </a:ext>
            </a:extLst>
          </p:cNvPr>
          <p:cNvSpPr>
            <a:spLocks noGrp="1"/>
          </p:cNvSpPr>
          <p:nvPr>
            <p:ph type="pic" sz="quarter" idx="18" hasCustomPrompt="1"/>
          </p:nvPr>
        </p:nvSpPr>
        <p:spPr>
          <a:xfrm>
            <a:off x="6212458" y="301752"/>
            <a:ext cx="5677791" cy="6251447"/>
          </a:xfrm>
          <a:blipFill>
            <a:blip r:embed="rId2">
              <a:alphaModFix amt="60000"/>
            </a:blip>
            <a:stretch>
              <a:fillRect/>
            </a:stretch>
          </a:blipFill>
        </p:spPr>
        <p:txBody>
          <a:bodyPr/>
          <a:lstStyle>
            <a:lvl1pPr marL="0" indent="0">
              <a:buNone/>
              <a:defRPr/>
            </a:lvl1pPr>
          </a:lstStyle>
          <a:p>
            <a:r>
              <a:rPr lang="en-US" dirty="0"/>
              <a:t>  </a:t>
            </a:r>
          </a:p>
        </p:txBody>
      </p:sp>
      <p:grpSp>
        <p:nvGrpSpPr>
          <p:cNvPr id="6" name="Group 5">
            <a:extLst>
              <a:ext uri="{FF2B5EF4-FFF2-40B4-BE49-F238E27FC236}">
                <a16:creationId xmlns:a16="http://schemas.microsoft.com/office/drawing/2014/main" id="{9A8D083D-C540-D2F5-A63D-179C0B9297D1}"/>
              </a:ext>
            </a:extLst>
          </p:cNvPr>
          <p:cNvGrpSpPr/>
          <p:nvPr userDrawn="1"/>
        </p:nvGrpSpPr>
        <p:grpSpPr>
          <a:xfrm>
            <a:off x="4708236" y="685800"/>
            <a:ext cx="504370" cy="544340"/>
            <a:chOff x="10917026" y="837879"/>
            <a:chExt cx="513774" cy="554490"/>
          </a:xfrm>
        </p:grpSpPr>
        <p:sp>
          <p:nvSpPr>
            <p:cNvPr id="7" name="Graphic 12">
              <a:extLst>
                <a:ext uri="{FF2B5EF4-FFF2-40B4-BE49-F238E27FC236}">
                  <a16:creationId xmlns:a16="http://schemas.microsoft.com/office/drawing/2014/main" id="{C093ED64-0C42-9BE5-744F-84BC0FC56BC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1" name="Graphic 13">
              <a:extLst>
                <a:ext uri="{FF2B5EF4-FFF2-40B4-BE49-F238E27FC236}">
                  <a16:creationId xmlns:a16="http://schemas.microsoft.com/office/drawing/2014/main" id="{FEC78D10-4FD6-6427-73BE-7E91E74A3AE5}"/>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2" name="Graphic 15">
              <a:extLst>
                <a:ext uri="{FF2B5EF4-FFF2-40B4-BE49-F238E27FC236}">
                  <a16:creationId xmlns:a16="http://schemas.microsoft.com/office/drawing/2014/main" id="{1F87DA6C-8CB7-C8C3-42EF-FB410EF4E4A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146278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568231-6EE1-C9D1-731F-866CD76D7217}"/>
              </a:ext>
              <a:ext uri="{C183D7F6-B498-43B3-948B-1728B52AA6E4}">
                <adec:decorative xmlns:adec="http://schemas.microsoft.com/office/drawing/2017/decorative" val="1"/>
              </a:ext>
            </a:extLst>
          </p:cNvPr>
          <p:cNvSpPr/>
          <p:nvPr userDrawn="1"/>
        </p:nvSpPr>
        <p:spPr>
          <a:xfrm>
            <a:off x="-1" y="0"/>
            <a:ext cx="701039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8CADE79-1143-4025-5E81-CDF840A55570}"/>
              </a:ext>
            </a:extLst>
          </p:cNvPr>
          <p:cNvGrpSpPr/>
          <p:nvPr userDrawn="1"/>
        </p:nvGrpSpPr>
        <p:grpSpPr>
          <a:xfrm>
            <a:off x="11078040" y="685800"/>
            <a:ext cx="504370" cy="544340"/>
            <a:chOff x="10917026" y="837879"/>
            <a:chExt cx="513774" cy="554490"/>
          </a:xfrm>
        </p:grpSpPr>
        <p:sp>
          <p:nvSpPr>
            <p:cNvPr id="19" name="Graphic 12">
              <a:extLst>
                <a:ext uri="{FF2B5EF4-FFF2-40B4-BE49-F238E27FC236}">
                  <a16:creationId xmlns:a16="http://schemas.microsoft.com/office/drawing/2014/main" id="{AED6A418-02F5-0E8F-B066-68C4FC75E8F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20" name="Graphic 13">
              <a:extLst>
                <a:ext uri="{FF2B5EF4-FFF2-40B4-BE49-F238E27FC236}">
                  <a16:creationId xmlns:a16="http://schemas.microsoft.com/office/drawing/2014/main" id="{78A9BA8F-867C-C0C4-EAFC-DD16736ECDEB}"/>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21" name="Graphic 15">
              <a:extLst>
                <a:ext uri="{FF2B5EF4-FFF2-40B4-BE49-F238E27FC236}">
                  <a16:creationId xmlns:a16="http://schemas.microsoft.com/office/drawing/2014/main" id="{E36243AC-DEA9-2BB6-9493-F12EF61BACD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4" name="Title 1">
            <a:extLst>
              <a:ext uri="{FF2B5EF4-FFF2-40B4-BE49-F238E27FC236}">
                <a16:creationId xmlns:a16="http://schemas.microsoft.com/office/drawing/2014/main" id="{0BF1A3E9-2DA8-EFCD-1945-10B7E4A7FC17}"/>
              </a:ext>
            </a:extLst>
          </p:cNvPr>
          <p:cNvSpPr>
            <a:spLocks noGrp="1"/>
          </p:cNvSpPr>
          <p:nvPr>
            <p:ph type="title"/>
          </p:nvPr>
        </p:nvSpPr>
        <p:spPr>
          <a:xfrm>
            <a:off x="7913788" y="731519"/>
            <a:ext cx="2699254" cy="2377440"/>
          </a:xfrm>
        </p:spPr>
        <p:txBody>
          <a:bodyPr anchor="b">
            <a:noAutofit/>
          </a:bodyPr>
          <a:lstStyle/>
          <a:p>
            <a:r>
              <a:rPr lang="en-US" dirty="0"/>
              <a:t>Click to edit Master title style</a:t>
            </a:r>
          </a:p>
        </p:txBody>
      </p:sp>
      <p:sp>
        <p:nvSpPr>
          <p:cNvPr id="16" name="Picture Placeholder 19">
            <a:extLst>
              <a:ext uri="{FF2B5EF4-FFF2-40B4-BE49-F238E27FC236}">
                <a16:creationId xmlns:a16="http://schemas.microsoft.com/office/drawing/2014/main" id="{5B7D5800-440E-ABD3-D549-DBAB5788D851}"/>
              </a:ext>
            </a:extLst>
          </p:cNvPr>
          <p:cNvSpPr>
            <a:spLocks noGrp="1"/>
          </p:cNvSpPr>
          <p:nvPr>
            <p:ph type="pic" sz="quarter" idx="18" hasCustomPrompt="1"/>
          </p:nvPr>
        </p:nvSpPr>
        <p:spPr>
          <a:xfrm>
            <a:off x="306362" y="301752"/>
            <a:ext cx="6402283" cy="6251447"/>
          </a:xfrm>
          <a:blipFill>
            <a:blip r:embed="rId2">
              <a:alphaModFix amt="60000"/>
            </a:blip>
            <a:stretch>
              <a:fillRect/>
            </a:stretch>
          </a:blipFill>
        </p:spPr>
        <p:txBody>
          <a:bodyPr/>
          <a:lstStyle>
            <a:lvl1pPr marL="0" indent="0">
              <a:buNone/>
              <a:defRPr/>
            </a:lvl1pPr>
          </a:lstStyle>
          <a:p>
            <a:r>
              <a:rPr lang="en-US" dirty="0"/>
              <a:t>  </a:t>
            </a:r>
          </a:p>
        </p:txBody>
      </p:sp>
      <p:sp>
        <p:nvSpPr>
          <p:cNvPr id="25" name="Content Placeholder 7">
            <a:extLst>
              <a:ext uri="{FF2B5EF4-FFF2-40B4-BE49-F238E27FC236}">
                <a16:creationId xmlns:a16="http://schemas.microsoft.com/office/drawing/2014/main" id="{EBCA59A2-F29D-63E1-CCFC-C5630CD91770}"/>
              </a:ext>
            </a:extLst>
          </p:cNvPr>
          <p:cNvSpPr>
            <a:spLocks noGrp="1"/>
          </p:cNvSpPr>
          <p:nvPr>
            <p:ph sz="quarter" idx="14"/>
          </p:nvPr>
        </p:nvSpPr>
        <p:spPr>
          <a:xfrm>
            <a:off x="7914782" y="3337720"/>
            <a:ext cx="2693346" cy="265625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913788" y="6343955"/>
            <a:ext cx="1404460"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29261" y="6343955"/>
            <a:ext cx="854573" cy="365125"/>
          </a:xfrm>
        </p:spPr>
        <p:txBody>
          <a:bodyPr/>
          <a:lstStyle>
            <a:lvl1pPr>
              <a:defRPr>
                <a:solidFill>
                  <a:schemeClr val="bg1">
                    <a:lumMod val="65000"/>
                  </a:schemeClr>
                </a:solidFill>
                <a:effectLst/>
              </a:defRPr>
            </a:lvl1pPr>
          </a:lstStyle>
          <a:p>
            <a:fld id="{FAD7B7F7-7F90-4F0B-A996-5443656EFF4A}" type="datetime1">
              <a:rPr lang="en-US" smtClean="0"/>
              <a:pPr/>
              <a:t>10/12/2025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183835"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4438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B3EF42-50EE-E6A8-A9C2-7AFE6D442ADC}"/>
              </a:ext>
              <a:ext uri="{C183D7F6-B498-43B3-948B-1728B52AA6E4}">
                <adec:decorative xmlns:adec="http://schemas.microsoft.com/office/drawing/2017/decorative" val="1"/>
              </a:ext>
            </a:extLst>
          </p:cNvPr>
          <p:cNvSpPr/>
          <p:nvPr userDrawn="1"/>
        </p:nvSpPr>
        <p:spPr>
          <a:xfrm>
            <a:off x="5196841" y="0"/>
            <a:ext cx="701039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252F0D5-BB41-D48B-86B3-F11E48AF7EA8}"/>
              </a:ext>
            </a:extLst>
          </p:cNvPr>
          <p:cNvGrpSpPr/>
          <p:nvPr userDrawn="1"/>
        </p:nvGrpSpPr>
        <p:grpSpPr>
          <a:xfrm>
            <a:off x="3894778" y="685800"/>
            <a:ext cx="504370" cy="544340"/>
            <a:chOff x="10917026" y="837879"/>
            <a:chExt cx="513774" cy="554490"/>
          </a:xfrm>
        </p:grpSpPr>
        <p:sp>
          <p:nvSpPr>
            <p:cNvPr id="11" name="Graphic 12">
              <a:extLst>
                <a:ext uri="{FF2B5EF4-FFF2-40B4-BE49-F238E27FC236}">
                  <a16:creationId xmlns:a16="http://schemas.microsoft.com/office/drawing/2014/main" id="{6296570F-FB5B-F825-C362-F81EFAF021A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16" name="Graphic 13">
              <a:extLst>
                <a:ext uri="{FF2B5EF4-FFF2-40B4-BE49-F238E27FC236}">
                  <a16:creationId xmlns:a16="http://schemas.microsoft.com/office/drawing/2014/main" id="{4C1B3463-18E1-346D-1A07-8930AA65C103}"/>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17" name="Graphic 15">
              <a:extLst>
                <a:ext uri="{FF2B5EF4-FFF2-40B4-BE49-F238E27FC236}">
                  <a16:creationId xmlns:a16="http://schemas.microsoft.com/office/drawing/2014/main" id="{93FF8579-2163-3C63-2EAE-9C03E5709D0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0" name="Title 1">
            <a:extLst>
              <a:ext uri="{FF2B5EF4-FFF2-40B4-BE49-F238E27FC236}">
                <a16:creationId xmlns:a16="http://schemas.microsoft.com/office/drawing/2014/main" id="{24B91569-6261-A0AF-CAF5-5AAD160092EB}"/>
              </a:ext>
            </a:extLst>
          </p:cNvPr>
          <p:cNvSpPr>
            <a:spLocks noGrp="1"/>
          </p:cNvSpPr>
          <p:nvPr>
            <p:ph type="title"/>
          </p:nvPr>
        </p:nvSpPr>
        <p:spPr>
          <a:xfrm>
            <a:off x="730526" y="731519"/>
            <a:ext cx="2699254" cy="2377440"/>
          </a:xfrm>
        </p:spPr>
        <p:txBody>
          <a:bodyPr anchor="b">
            <a:noAutofit/>
          </a:bodyPr>
          <a:lstStyle/>
          <a:p>
            <a:r>
              <a:rPr lang="en-US" dirty="0"/>
              <a:t>Click to edit Master title style</a:t>
            </a:r>
          </a:p>
        </p:txBody>
      </p:sp>
      <p:sp>
        <p:nvSpPr>
          <p:cNvPr id="21" name="Content Placeholder 7">
            <a:extLst>
              <a:ext uri="{FF2B5EF4-FFF2-40B4-BE49-F238E27FC236}">
                <a16:creationId xmlns:a16="http://schemas.microsoft.com/office/drawing/2014/main" id="{8C24D5D5-972A-AD73-FCA8-59A4C6B48FA9}"/>
              </a:ext>
            </a:extLst>
          </p:cNvPr>
          <p:cNvSpPr>
            <a:spLocks noGrp="1"/>
          </p:cNvSpPr>
          <p:nvPr>
            <p:ph sz="quarter" idx="14"/>
          </p:nvPr>
        </p:nvSpPr>
        <p:spPr>
          <a:xfrm>
            <a:off x="731520" y="3337720"/>
            <a:ext cx="2693346" cy="265625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87D31BD8-3002-3D4D-9B87-D0017F5E678A}"/>
              </a:ext>
            </a:extLst>
          </p:cNvPr>
          <p:cNvSpPr>
            <a:spLocks noGrp="1"/>
          </p:cNvSpPr>
          <p:nvPr>
            <p:ph type="ftr" sz="quarter" idx="11"/>
          </p:nvPr>
        </p:nvSpPr>
        <p:spPr>
          <a:xfrm>
            <a:off x="730526" y="6343955"/>
            <a:ext cx="1404460" cy="365125"/>
          </a:xfrm>
        </p:spPr>
        <p:txBody>
          <a:bodyPr/>
          <a:lstStyle/>
          <a:p>
            <a:r>
              <a:rPr lang="en-US"/>
              <a:t>Sample Footer Text</a:t>
            </a:r>
          </a:p>
        </p:txBody>
      </p:sp>
      <p:sp>
        <p:nvSpPr>
          <p:cNvPr id="3" name="Date Placeholder 4">
            <a:extLst>
              <a:ext uri="{FF2B5EF4-FFF2-40B4-BE49-F238E27FC236}">
                <a16:creationId xmlns:a16="http://schemas.microsoft.com/office/drawing/2014/main" id="{7E9A08EF-98CF-24AA-BB25-5C3DE6B90335}"/>
              </a:ext>
            </a:extLst>
          </p:cNvPr>
          <p:cNvSpPr>
            <a:spLocks noGrp="1"/>
          </p:cNvSpPr>
          <p:nvPr>
            <p:ph type="dt" sz="half" idx="10"/>
          </p:nvPr>
        </p:nvSpPr>
        <p:spPr>
          <a:xfrm>
            <a:off x="2145999" y="6343955"/>
            <a:ext cx="854573" cy="365125"/>
          </a:xfrm>
        </p:spPr>
        <p:txBody>
          <a:bodyPr/>
          <a:lstStyle>
            <a:lvl1pPr>
              <a:defRPr>
                <a:solidFill>
                  <a:schemeClr val="bg1">
                    <a:lumMod val="65000"/>
                  </a:schemeClr>
                </a:solidFill>
                <a:effectLst/>
              </a:defRPr>
            </a:lvl1pPr>
          </a:lstStyle>
          <a:p>
            <a:fld id="{FAD7B7F7-7F90-4F0B-A996-5443656EFF4A}" type="datetime1">
              <a:rPr lang="en-US" smtClean="0"/>
              <a:pPr/>
              <a:t>10/12/2025</a:t>
            </a:fld>
            <a:endParaRPr lang="en-US"/>
          </a:p>
        </p:txBody>
      </p:sp>
      <p:sp>
        <p:nvSpPr>
          <p:cNvPr id="9" name="Slide Number Placeholder 6">
            <a:extLst>
              <a:ext uri="{FF2B5EF4-FFF2-40B4-BE49-F238E27FC236}">
                <a16:creationId xmlns:a16="http://schemas.microsoft.com/office/drawing/2014/main" id="{C210CE1A-436A-BCAA-2323-18AE3B537B07}"/>
              </a:ext>
            </a:extLst>
          </p:cNvPr>
          <p:cNvSpPr>
            <a:spLocks noGrp="1"/>
          </p:cNvSpPr>
          <p:nvPr>
            <p:ph type="sldNum" sz="quarter" idx="12"/>
          </p:nvPr>
        </p:nvSpPr>
        <p:spPr>
          <a:xfrm>
            <a:off x="3000573" y="6343955"/>
            <a:ext cx="429207" cy="365125"/>
          </a:xfrm>
        </p:spPr>
        <p:txBody>
          <a:bodyPr/>
          <a:lstStyle/>
          <a:p>
            <a:fld id="{AEAA3239-9EA4-4A65-A281-97F994456D9F}" type="slidenum">
              <a:rPr lang="en-US" smtClean="0"/>
              <a:t>‹#›</a:t>
            </a:fld>
            <a:endParaRPr lang="en-US"/>
          </a:p>
        </p:txBody>
      </p:sp>
      <p:sp>
        <p:nvSpPr>
          <p:cNvPr id="19" name="Picture Placeholder 19">
            <a:extLst>
              <a:ext uri="{FF2B5EF4-FFF2-40B4-BE49-F238E27FC236}">
                <a16:creationId xmlns:a16="http://schemas.microsoft.com/office/drawing/2014/main" id="{988477FF-DF9B-F437-734F-A0142244B586}"/>
              </a:ext>
            </a:extLst>
          </p:cNvPr>
          <p:cNvSpPr>
            <a:spLocks noGrp="1"/>
          </p:cNvSpPr>
          <p:nvPr>
            <p:ph type="pic" sz="quarter" idx="18" hasCustomPrompt="1"/>
          </p:nvPr>
        </p:nvSpPr>
        <p:spPr>
          <a:xfrm>
            <a:off x="5503204" y="301752"/>
            <a:ext cx="6402283" cy="6251447"/>
          </a:xfrm>
          <a:blipFill>
            <a:blip r:embed="rId2">
              <a:alphaModFix amt="6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6400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02C0F-215C-1849-F2CD-D38FAE1207A7}"/>
              </a:ext>
              <a:ext uri="{C183D7F6-B498-43B3-948B-1728B52AA6E4}">
                <adec:decorative xmlns:adec="http://schemas.microsoft.com/office/drawing/2017/decorative" val="1"/>
              </a:ext>
            </a:extLst>
          </p:cNvPr>
          <p:cNvSpPr/>
          <p:nvPr userDrawn="1"/>
        </p:nvSpPr>
        <p:spPr>
          <a:xfrm>
            <a:off x="1" y="-28075"/>
            <a:ext cx="12191999" cy="4013453"/>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75079"/>
            <a:ext cx="4019522" cy="1440859"/>
          </a:xfrm>
        </p:spPr>
        <p:txBody>
          <a:bodyPr anchor="t">
            <a:noAutofit/>
          </a:bodyPr>
          <a:lstStyle>
            <a:lvl1pPr>
              <a:defRPr sz="4000"/>
            </a:lvl1pPr>
          </a:lstStyle>
          <a:p>
            <a:r>
              <a:rPr lang="en-US" dirty="0"/>
              <a:t>Click to edit Master title style</a:t>
            </a:r>
          </a:p>
        </p:txBody>
      </p:sp>
      <p:sp>
        <p:nvSpPr>
          <p:cNvPr id="15" name="Picture Placeholder 19">
            <a:extLst>
              <a:ext uri="{FF2B5EF4-FFF2-40B4-BE49-F238E27FC236}">
                <a16:creationId xmlns:a16="http://schemas.microsoft.com/office/drawing/2014/main" id="{D1FCC322-5ACB-9932-4C8F-E214F3C843F1}"/>
              </a:ext>
            </a:extLst>
          </p:cNvPr>
          <p:cNvSpPr>
            <a:spLocks noGrp="1"/>
          </p:cNvSpPr>
          <p:nvPr>
            <p:ph type="pic" sz="quarter" idx="18" hasCustomPrompt="1"/>
          </p:nvPr>
        </p:nvSpPr>
        <p:spPr>
          <a:xfrm>
            <a:off x="301752" y="273678"/>
            <a:ext cx="11588495" cy="3438022"/>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845275" y="4775079"/>
            <a:ext cx="5737126" cy="1440859"/>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10/12/2025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9324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D7DBFA-3A9D-FCBF-D7B9-EF1518046D3D}"/>
              </a:ext>
              <a:ext uri="{C183D7F6-B498-43B3-948B-1728B52AA6E4}">
                <adec:decorative xmlns:adec="http://schemas.microsoft.com/office/drawing/2017/decorative" val="1"/>
              </a:ext>
            </a:extLst>
          </p:cNvPr>
          <p:cNvSpPr/>
          <p:nvPr userDrawn="1"/>
        </p:nvSpPr>
        <p:spPr>
          <a:xfrm>
            <a:off x="1" y="0"/>
            <a:ext cx="12191999" cy="2966356"/>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47643"/>
            <a:ext cx="2926080" cy="2194560"/>
          </a:xfrm>
        </p:spPr>
        <p:txBody>
          <a:bodyPr anchor="t">
            <a:noAutofit/>
          </a:bodyPr>
          <a:lstStyle>
            <a:lvl1pPr>
              <a:defRPr sz="4000"/>
            </a:lvl1pPr>
          </a:lstStyle>
          <a:p>
            <a:r>
              <a:rPr lang="en-US" dirty="0"/>
              <a:t>Click to edit Master title style</a:t>
            </a:r>
          </a:p>
        </p:txBody>
      </p:sp>
      <p:sp>
        <p:nvSpPr>
          <p:cNvPr id="10" name="Picture Placeholder 19">
            <a:extLst>
              <a:ext uri="{FF2B5EF4-FFF2-40B4-BE49-F238E27FC236}">
                <a16:creationId xmlns:a16="http://schemas.microsoft.com/office/drawing/2014/main" id="{233FA5CD-83DF-C53D-9AC4-59590A417E6B}"/>
              </a:ext>
            </a:extLst>
          </p:cNvPr>
          <p:cNvSpPr>
            <a:spLocks noGrp="1"/>
          </p:cNvSpPr>
          <p:nvPr>
            <p:ph type="pic" sz="quarter" idx="18" hasCustomPrompt="1"/>
          </p:nvPr>
        </p:nvSpPr>
        <p:spPr>
          <a:xfrm>
            <a:off x="301752" y="299796"/>
            <a:ext cx="11588495" cy="2364808"/>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57600" y="3847643"/>
            <a:ext cx="7772400" cy="219456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29310" y="6343955"/>
            <a:ext cx="2202644" cy="365125"/>
          </a:xfrm>
        </p:spPr>
        <p:txBody>
          <a:bodyPr/>
          <a:lstStyle/>
          <a:p>
            <a:fld id="{1B948B66-4D7B-4FF2-9F42-B85226272225}" type="datetime1">
              <a:rPr lang="en-US" smtClean="0"/>
              <a:t>10/12/2025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72801" y="6343955"/>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38568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5AAF3-BCAF-E9E6-4485-B600BEDA99FE}"/>
              </a:ext>
              <a:ext uri="{C183D7F6-B498-43B3-948B-1728B52AA6E4}">
                <adec:decorative xmlns:adec="http://schemas.microsoft.com/office/drawing/2017/decorative" val="1"/>
              </a:ext>
            </a:extLst>
          </p:cNvPr>
          <p:cNvSpPr/>
          <p:nvPr userDrawn="1"/>
        </p:nvSpPr>
        <p:spPr>
          <a:xfrm>
            <a:off x="1" y="3887633"/>
            <a:ext cx="12191999" cy="2966356"/>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57143"/>
            <a:ext cx="2926080" cy="1828800"/>
          </a:xfrm>
        </p:spPr>
        <p:txBody>
          <a:bodyPr anchor="t">
            <a:noAutofit/>
          </a:bodyPr>
          <a:lstStyle>
            <a:lvl1pPr>
              <a:defRPr sz="40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292222"/>
            <a:ext cx="279102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92222"/>
            <a:ext cx="1559379" cy="365125"/>
          </a:xfrm>
        </p:spPr>
        <p:txBody>
          <a:bodyPr/>
          <a:lstStyle/>
          <a:p>
            <a:fld id="{6D1D18D0-7308-42C5-B784-8892F327ABD3}" type="datetime1">
              <a:rPr lang="en-US" smtClean="0"/>
              <a:t>10/12/2025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92222"/>
            <a:ext cx="429207" cy="365125"/>
          </a:xfrm>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57600" y="957143"/>
            <a:ext cx="7772400" cy="219456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9">
            <a:extLst>
              <a:ext uri="{FF2B5EF4-FFF2-40B4-BE49-F238E27FC236}">
                <a16:creationId xmlns:a16="http://schemas.microsoft.com/office/drawing/2014/main" id="{AF3AF093-BCC1-791C-3310-AA13D4B074A3}"/>
              </a:ext>
            </a:extLst>
          </p:cNvPr>
          <p:cNvSpPr>
            <a:spLocks noGrp="1"/>
          </p:cNvSpPr>
          <p:nvPr>
            <p:ph type="pic" sz="quarter" idx="18" hasCustomPrompt="1"/>
          </p:nvPr>
        </p:nvSpPr>
        <p:spPr>
          <a:xfrm>
            <a:off x="301752" y="4187429"/>
            <a:ext cx="11588495" cy="2364808"/>
          </a:xfrm>
          <a:blipFill>
            <a:blip r:embed="rId2">
              <a:alphaModFix amt="6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064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D1CFF0-9AC5-8F85-8BE0-1D00D8B339D0}"/>
              </a:ext>
            </a:extLst>
          </p:cNvPr>
          <p:cNvGrpSpPr/>
          <p:nvPr userDrawn="1"/>
        </p:nvGrpSpPr>
        <p:grpSpPr>
          <a:xfrm flipV="1">
            <a:off x="11078040" y="5402762"/>
            <a:ext cx="504370" cy="544340"/>
            <a:chOff x="10917026" y="837879"/>
            <a:chExt cx="513774" cy="554490"/>
          </a:xfrm>
        </p:grpSpPr>
        <p:sp>
          <p:nvSpPr>
            <p:cNvPr id="12" name="Graphic 12">
              <a:extLst>
                <a:ext uri="{FF2B5EF4-FFF2-40B4-BE49-F238E27FC236}">
                  <a16:creationId xmlns:a16="http://schemas.microsoft.com/office/drawing/2014/main" id="{DCF6343F-2BDC-BAF8-8771-D8F827586EC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3" name="Graphic 13">
              <a:extLst>
                <a:ext uri="{FF2B5EF4-FFF2-40B4-BE49-F238E27FC236}">
                  <a16:creationId xmlns:a16="http://schemas.microsoft.com/office/drawing/2014/main" id="{2FB9015E-5F4A-4EBB-F6F9-1AA06F9397D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9" name="Graphic 15">
              <a:extLst>
                <a:ext uri="{FF2B5EF4-FFF2-40B4-BE49-F238E27FC236}">
                  <a16:creationId xmlns:a16="http://schemas.microsoft.com/office/drawing/2014/main" id="{BF86999F-09C8-4440-2B54-818C9F74E1E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7" name="Title 1">
            <a:extLst>
              <a:ext uri="{FF2B5EF4-FFF2-40B4-BE49-F238E27FC236}">
                <a16:creationId xmlns:a16="http://schemas.microsoft.com/office/drawing/2014/main" id="{18819DB6-C4B9-EEAC-9439-99B46B52A9F7}"/>
              </a:ext>
            </a:extLst>
          </p:cNvPr>
          <p:cNvSpPr>
            <a:spLocks noGrp="1"/>
          </p:cNvSpPr>
          <p:nvPr>
            <p:ph type="ctrTitle"/>
          </p:nvPr>
        </p:nvSpPr>
        <p:spPr>
          <a:xfrm>
            <a:off x="1523997" y="1589044"/>
            <a:ext cx="9143978" cy="2075688"/>
          </a:xfrm>
        </p:spPr>
        <p:txBody>
          <a:bodyPr vert="horz" lIns="91440" tIns="45720" rIns="91440" bIns="45720" rtlCol="0" anchor="t">
            <a:noAutofit/>
          </a:bodyPr>
          <a:lstStyle>
            <a:lvl1pPr>
              <a:defRPr lang="en-US" sz="8000" dirty="0">
                <a:solidFill>
                  <a:schemeClr val="tx2"/>
                </a:solidFill>
              </a:defRPr>
            </a:lvl1pPr>
          </a:lstStyle>
          <a:p>
            <a:pPr lvl="0"/>
            <a:r>
              <a:rPr lang="en-US" dirty="0"/>
              <a:t>Click to edit Master title style</a:t>
            </a:r>
          </a:p>
        </p:txBody>
      </p:sp>
      <p:sp>
        <p:nvSpPr>
          <p:cNvPr id="6" name="Subtitle 2">
            <a:extLst>
              <a:ext uri="{FF2B5EF4-FFF2-40B4-BE49-F238E27FC236}">
                <a16:creationId xmlns:a16="http://schemas.microsoft.com/office/drawing/2014/main" id="{E44E26EC-3B2F-89C4-929E-5B4C7D8E8C37}"/>
              </a:ext>
            </a:extLst>
          </p:cNvPr>
          <p:cNvSpPr>
            <a:spLocks noGrp="1"/>
          </p:cNvSpPr>
          <p:nvPr>
            <p:ph type="subTitle" idx="1"/>
          </p:nvPr>
        </p:nvSpPr>
        <p:spPr>
          <a:xfrm>
            <a:off x="1523997" y="3869639"/>
            <a:ext cx="7315195" cy="1235761"/>
          </a:xfrm>
        </p:spPr>
        <p:txBody>
          <a:bodyPr vert="horz" lIns="91440" tIns="45720" rIns="91440" bIns="45720" rtlCol="0">
            <a:normAutofit/>
          </a:bodyPr>
          <a:lstStyle>
            <a:lvl1pPr marL="0" indent="0">
              <a:buNone/>
              <a:defRPr lang="en-US" sz="2000" dirty="0">
                <a:solidFill>
                  <a:schemeClr val="tx2"/>
                </a:solidFill>
              </a:defRPr>
            </a:lvl1pPr>
          </a:lstStyle>
          <a:p>
            <a:pPr lvl="0"/>
            <a:r>
              <a:rPr lang="en-US"/>
              <a:t>Click to edit Master subtitle style</a:t>
            </a:r>
          </a:p>
        </p:txBody>
      </p:sp>
      <p:sp>
        <p:nvSpPr>
          <p:cNvPr id="5" name="Slide Number Placeholder 4">
            <a:extLst>
              <a:ext uri="{FF2B5EF4-FFF2-40B4-BE49-F238E27FC236}">
                <a16:creationId xmlns:a16="http://schemas.microsoft.com/office/drawing/2014/main" id="{6AB9E877-9B18-A451-D98E-9CA0A584B78F}"/>
              </a:ext>
            </a:extLst>
          </p:cNvPr>
          <p:cNvSpPr>
            <a:spLocks noGrp="1"/>
          </p:cNvSpPr>
          <p:nvPr>
            <p:ph type="sldNum" sz="quarter" idx="12"/>
          </p:nvPr>
        </p:nvSpPr>
        <p:spPr>
          <a:xfrm>
            <a:off x="533400" y="685801"/>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10" name="Footer Placeholder 3">
            <a:extLst>
              <a:ext uri="{FF2B5EF4-FFF2-40B4-BE49-F238E27FC236}">
                <a16:creationId xmlns:a16="http://schemas.microsoft.com/office/drawing/2014/main" id="{1877CAE4-667F-32A6-E47D-42EFBEAAB6BC}"/>
              </a:ext>
            </a:extLst>
          </p:cNvPr>
          <p:cNvSpPr>
            <a:spLocks noGrp="1"/>
          </p:cNvSpPr>
          <p:nvPr>
            <p:ph type="ftr" sz="quarter" idx="11"/>
          </p:nvPr>
        </p:nvSpPr>
        <p:spPr>
          <a:xfrm>
            <a:off x="1524000" y="6343955"/>
            <a:ext cx="2805405" cy="365125"/>
          </a:xfrm>
        </p:spPr>
        <p:txBody>
          <a:bodyPr/>
          <a:lstStyle>
            <a:lvl1pPr>
              <a:defRPr>
                <a:solidFill>
                  <a:schemeClr val="bg1">
                    <a:lumMod val="65000"/>
                  </a:schemeClr>
                </a:solidFill>
              </a:defRPr>
            </a:lvl1pPr>
          </a:lstStyle>
          <a:p>
            <a:r>
              <a:rPr lang="en-US"/>
              <a:t>Sample Footer Text</a:t>
            </a:r>
          </a:p>
        </p:txBody>
      </p:sp>
      <p:sp>
        <p:nvSpPr>
          <p:cNvPr id="9" name="Date Placeholder 3">
            <a:extLst>
              <a:ext uri="{FF2B5EF4-FFF2-40B4-BE49-F238E27FC236}">
                <a16:creationId xmlns:a16="http://schemas.microsoft.com/office/drawing/2014/main" id="{27140891-D103-3E88-D570-8C8B20BA9F60}"/>
              </a:ext>
            </a:extLst>
          </p:cNvPr>
          <p:cNvSpPr>
            <a:spLocks noGrp="1"/>
          </p:cNvSpPr>
          <p:nvPr>
            <p:ph type="dt" sz="half" idx="10"/>
          </p:nvPr>
        </p:nvSpPr>
        <p:spPr>
          <a:xfrm>
            <a:off x="9379756" y="6343955"/>
            <a:ext cx="2202644" cy="365125"/>
          </a:xfrm>
        </p:spPr>
        <p:txBody>
          <a:bodyPr/>
          <a:lstStyle/>
          <a:p>
            <a:fld id="{9467FC12-63BB-4A63-9424-BFBF8E1D71D9}" type="datetime1">
              <a:rPr lang="en-US" smtClean="0"/>
              <a:t>10/12/2025</a:t>
            </a:fld>
            <a:endParaRPr lang="en-US"/>
          </a:p>
        </p:txBody>
      </p:sp>
      <p:cxnSp>
        <p:nvCxnSpPr>
          <p:cNvPr id="4" name="Straight Connector 3">
            <a:extLst>
              <a:ext uri="{FF2B5EF4-FFF2-40B4-BE49-F238E27FC236}">
                <a16:creationId xmlns:a16="http://schemas.microsoft.com/office/drawing/2014/main" id="{F703CA80-6DBA-3B73-6BFD-A60ABD65ECAF}"/>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251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9311382" cy="914400"/>
          </a:xfrm>
        </p:spPr>
        <p:txBody>
          <a:bodyPr anchor="b"/>
          <a:lstStyle/>
          <a:p>
            <a:r>
              <a:rPr lang="en-US" dirty="0"/>
              <a:t>Click to edit Master title style</a:t>
            </a:r>
          </a:p>
        </p:txBody>
      </p:sp>
      <p:sp>
        <p:nvSpPr>
          <p:cNvPr id="6" name="Content Placeholder 7">
            <a:extLst>
              <a:ext uri="{FF2B5EF4-FFF2-40B4-BE49-F238E27FC236}">
                <a16:creationId xmlns:a16="http://schemas.microsoft.com/office/drawing/2014/main" id="{C764A54E-2F07-76F5-5619-B735BDCD95E0}"/>
              </a:ext>
            </a:extLst>
          </p:cNvPr>
          <p:cNvSpPr>
            <a:spLocks noGrp="1"/>
          </p:cNvSpPr>
          <p:nvPr>
            <p:ph sz="quarter" idx="18"/>
          </p:nvPr>
        </p:nvSpPr>
        <p:spPr>
          <a:xfrm>
            <a:off x="731520" y="1981200"/>
            <a:ext cx="6662928" cy="40386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E0A044FC-C278-1630-7174-160686C56B20}"/>
              </a:ext>
              <a:ext uri="{C183D7F6-B498-43B3-948B-1728B52AA6E4}">
                <adec:decorative xmlns:adec="http://schemas.microsoft.com/office/drawing/2017/decorative" val="1"/>
              </a:ext>
            </a:extLst>
          </p:cNvPr>
          <p:cNvSpPr/>
          <p:nvPr userDrawn="1"/>
        </p:nvSpPr>
        <p:spPr>
          <a:xfrm>
            <a:off x="7696199" y="1981200"/>
            <a:ext cx="3886201" cy="40386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9">
            <a:extLst>
              <a:ext uri="{FF2B5EF4-FFF2-40B4-BE49-F238E27FC236}">
                <a16:creationId xmlns:a16="http://schemas.microsoft.com/office/drawing/2014/main" id="{DBC0D37F-9620-589D-EF0C-BA5C2E9FC9E8}"/>
              </a:ext>
            </a:extLst>
          </p:cNvPr>
          <p:cNvSpPr>
            <a:spLocks noGrp="1"/>
          </p:cNvSpPr>
          <p:nvPr>
            <p:ph type="pic" sz="quarter" idx="19" hasCustomPrompt="1"/>
          </p:nvPr>
        </p:nvSpPr>
        <p:spPr>
          <a:xfrm>
            <a:off x="7997951" y="2287524"/>
            <a:ext cx="3282698" cy="3421303"/>
          </a:xfrm>
          <a:blipFill>
            <a:blip r:embed="rId2">
              <a:alphaModFix amt="6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3955"/>
            <a:ext cx="2055525"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75503" y="6342528"/>
            <a:ext cx="1449697" cy="365125"/>
          </a:xfrm>
        </p:spPr>
        <p:txBody>
          <a:bodyPr/>
          <a:lstStyle/>
          <a:p>
            <a:fld id="{F033B22D-4ADF-4F85-9D05-706FE7DF6EFA}" type="datetime1">
              <a:rPr lang="en-US" smtClean="0"/>
              <a:t>10/12/2025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9340" y="6342528"/>
            <a:ext cx="443060" cy="365125"/>
          </a:xfrm>
        </p:spPr>
        <p:txBody>
          <a:bodyPr/>
          <a:lstStyle/>
          <a:p>
            <a:fld id="{AEAA3239-9EA4-4A65-A281-97F994456D9F}" type="slidenum">
              <a:rPr lang="en-US" smtClean="0"/>
              <a:t>‹#›</a:t>
            </a:fld>
            <a:endParaRPr lang="en-US"/>
          </a:p>
        </p:txBody>
      </p:sp>
      <p:grpSp>
        <p:nvGrpSpPr>
          <p:cNvPr id="7" name="Group 6">
            <a:extLst>
              <a:ext uri="{FF2B5EF4-FFF2-40B4-BE49-F238E27FC236}">
                <a16:creationId xmlns:a16="http://schemas.microsoft.com/office/drawing/2014/main" id="{D8DCA85F-4256-3AA7-2B2F-1D5E0C312680}"/>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79D8EBEE-57DF-9152-44DA-D036F04A54B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DCBB4CA9-705C-D7B8-7592-A5E7866CF50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A98FAAF8-45F4-C2B5-EA46-2E6813B2C37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5885909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C666EA-D815-C895-D49E-7E44DFDDB612}"/>
              </a:ext>
              <a:ext uri="{C183D7F6-B498-43B3-948B-1728B52AA6E4}">
                <adec:decorative xmlns:adec="http://schemas.microsoft.com/office/drawing/2017/decorative" val="1"/>
              </a:ext>
            </a:extLst>
          </p:cNvPr>
          <p:cNvSpPr/>
          <p:nvPr userDrawn="1"/>
        </p:nvSpPr>
        <p:spPr>
          <a:xfrm>
            <a:off x="7010401" y="1981200"/>
            <a:ext cx="4571999" cy="415437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EC07A94-34C8-166D-C466-8EB021EA08A1}"/>
              </a:ext>
            </a:extLst>
          </p:cNvPr>
          <p:cNvSpPr>
            <a:spLocks noGrp="1"/>
          </p:cNvSpPr>
          <p:nvPr>
            <p:ph type="title"/>
          </p:nvPr>
        </p:nvSpPr>
        <p:spPr>
          <a:xfrm>
            <a:off x="731520" y="731520"/>
            <a:ext cx="10052958" cy="914400"/>
          </a:xfrm>
        </p:spPr>
        <p:txBody>
          <a:bodyPr anchor="b"/>
          <a:lstStyle/>
          <a:p>
            <a:r>
              <a:rPr lang="en-US" dirty="0"/>
              <a:t>Click to edit Master title style</a:t>
            </a:r>
          </a:p>
        </p:txBody>
      </p:sp>
      <p:sp>
        <p:nvSpPr>
          <p:cNvPr id="13" name="Content Placeholder 7">
            <a:extLst>
              <a:ext uri="{FF2B5EF4-FFF2-40B4-BE49-F238E27FC236}">
                <a16:creationId xmlns:a16="http://schemas.microsoft.com/office/drawing/2014/main" id="{8EFD2888-AFCC-8F6C-23EA-6CC9E518F2B9}"/>
              </a:ext>
            </a:extLst>
          </p:cNvPr>
          <p:cNvSpPr>
            <a:spLocks noGrp="1"/>
          </p:cNvSpPr>
          <p:nvPr>
            <p:ph sz="quarter" idx="18"/>
          </p:nvPr>
        </p:nvSpPr>
        <p:spPr>
          <a:xfrm>
            <a:off x="731520" y="1981200"/>
            <a:ext cx="5977130" cy="415625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19">
            <a:extLst>
              <a:ext uri="{FF2B5EF4-FFF2-40B4-BE49-F238E27FC236}">
                <a16:creationId xmlns:a16="http://schemas.microsoft.com/office/drawing/2014/main" id="{405EEFFB-1ED4-AAFE-6C57-14BD2FF69E35}"/>
              </a:ext>
            </a:extLst>
          </p:cNvPr>
          <p:cNvSpPr>
            <a:spLocks noGrp="1"/>
          </p:cNvSpPr>
          <p:nvPr>
            <p:ph type="pic" sz="quarter" idx="19" hasCustomPrompt="1"/>
          </p:nvPr>
        </p:nvSpPr>
        <p:spPr>
          <a:xfrm>
            <a:off x="7312153" y="2287524"/>
            <a:ext cx="3968496" cy="3537073"/>
          </a:xfrm>
          <a:blipFill>
            <a:blip r:embed="rId2">
              <a:alphaModFix amt="60000"/>
            </a:blip>
            <a:stretch>
              <a:fillRect/>
            </a:stretch>
          </a:blipFill>
        </p:spPr>
        <p:txBody>
          <a:bodyPr/>
          <a:lstStyle>
            <a:lvl1pPr marL="0" indent="0">
              <a:buNone/>
              <a:defRPr/>
            </a:lvl1pPr>
          </a:lstStyle>
          <a:p>
            <a:r>
              <a:rPr lang="en-US" dirty="0"/>
              <a:t>   </a:t>
            </a:r>
          </a:p>
        </p:txBody>
      </p:sp>
      <p:sp>
        <p:nvSpPr>
          <p:cNvPr id="14" name="Footer Placeholder 8">
            <a:extLst>
              <a:ext uri="{FF2B5EF4-FFF2-40B4-BE49-F238E27FC236}">
                <a16:creationId xmlns:a16="http://schemas.microsoft.com/office/drawing/2014/main" id="{42EA2336-4473-4E55-0BEF-FC37DB81D056}"/>
              </a:ext>
            </a:extLst>
          </p:cNvPr>
          <p:cNvSpPr>
            <a:spLocks noGrp="1"/>
          </p:cNvSpPr>
          <p:nvPr>
            <p:ph type="ftr" sz="quarter" idx="16"/>
          </p:nvPr>
        </p:nvSpPr>
        <p:spPr>
          <a:xfrm>
            <a:off x="731520" y="6343955"/>
            <a:ext cx="2055525" cy="365125"/>
          </a:xfrm>
        </p:spPr>
        <p:txBody>
          <a:bodyPr/>
          <a:lstStyle/>
          <a:p>
            <a:r>
              <a:rPr lang="en-US"/>
              <a:t>Sample Footer Text</a:t>
            </a:r>
          </a:p>
        </p:txBody>
      </p:sp>
      <p:sp>
        <p:nvSpPr>
          <p:cNvPr id="15" name="Date Placeholder 3">
            <a:extLst>
              <a:ext uri="{FF2B5EF4-FFF2-40B4-BE49-F238E27FC236}">
                <a16:creationId xmlns:a16="http://schemas.microsoft.com/office/drawing/2014/main" id="{B368DFD1-E7C2-0073-3235-A99D91879658}"/>
              </a:ext>
            </a:extLst>
          </p:cNvPr>
          <p:cNvSpPr>
            <a:spLocks noGrp="1"/>
          </p:cNvSpPr>
          <p:nvPr>
            <p:ph type="dt" sz="half" idx="15"/>
          </p:nvPr>
        </p:nvSpPr>
        <p:spPr>
          <a:xfrm>
            <a:off x="9636164" y="6343955"/>
            <a:ext cx="1449697" cy="365125"/>
          </a:xfrm>
        </p:spPr>
        <p:txBody>
          <a:bodyPr/>
          <a:lstStyle/>
          <a:p>
            <a:fld id="{F033B22D-4ADF-4F85-9D05-706FE7DF6EFA}" type="datetime1">
              <a:rPr lang="en-US" smtClean="0"/>
              <a:t>10/12/2025</a:t>
            </a:fld>
            <a:endParaRPr lang="en-US"/>
          </a:p>
        </p:txBody>
      </p:sp>
      <p:sp>
        <p:nvSpPr>
          <p:cNvPr id="16" name="Slide Number Placeholder 9">
            <a:extLst>
              <a:ext uri="{FF2B5EF4-FFF2-40B4-BE49-F238E27FC236}">
                <a16:creationId xmlns:a16="http://schemas.microsoft.com/office/drawing/2014/main" id="{7EEB06A5-135B-8DFB-604C-0668FEC20090}"/>
              </a:ext>
            </a:extLst>
          </p:cNvPr>
          <p:cNvSpPr>
            <a:spLocks noGrp="1"/>
          </p:cNvSpPr>
          <p:nvPr>
            <p:ph type="sldNum" sz="quarter" idx="17"/>
          </p:nvPr>
        </p:nvSpPr>
        <p:spPr>
          <a:xfrm>
            <a:off x="11139340" y="6343955"/>
            <a:ext cx="443060" cy="365125"/>
          </a:xfrm>
        </p:spPr>
        <p:txBody>
          <a:bodyPr/>
          <a:lstStyle/>
          <a:p>
            <a:fld id="{AEAA3239-9EA4-4A65-A281-97F994456D9F}" type="slidenum">
              <a:rPr lang="en-US" smtClean="0"/>
              <a:t>‹#›</a:t>
            </a:fld>
            <a:endParaRPr lang="en-US"/>
          </a:p>
        </p:txBody>
      </p:sp>
      <p:grpSp>
        <p:nvGrpSpPr>
          <p:cNvPr id="2" name="Group 1">
            <a:extLst>
              <a:ext uri="{FF2B5EF4-FFF2-40B4-BE49-F238E27FC236}">
                <a16:creationId xmlns:a16="http://schemas.microsoft.com/office/drawing/2014/main" id="{5BD7B2E1-3857-60DC-4A59-90051A146598}"/>
              </a:ext>
            </a:extLst>
          </p:cNvPr>
          <p:cNvGrpSpPr/>
          <p:nvPr userDrawn="1"/>
        </p:nvGrpSpPr>
        <p:grpSpPr>
          <a:xfrm>
            <a:off x="11078040" y="685800"/>
            <a:ext cx="504370" cy="544340"/>
            <a:chOff x="10917026" y="837879"/>
            <a:chExt cx="513774" cy="554490"/>
          </a:xfrm>
        </p:grpSpPr>
        <p:sp>
          <p:nvSpPr>
            <p:cNvPr id="3" name="Graphic 12">
              <a:extLst>
                <a:ext uri="{FF2B5EF4-FFF2-40B4-BE49-F238E27FC236}">
                  <a16:creationId xmlns:a16="http://schemas.microsoft.com/office/drawing/2014/main" id="{695288CE-EA3E-77BC-98EF-17D52D2BB9BD}"/>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4" name="Graphic 13">
              <a:extLst>
                <a:ext uri="{FF2B5EF4-FFF2-40B4-BE49-F238E27FC236}">
                  <a16:creationId xmlns:a16="http://schemas.microsoft.com/office/drawing/2014/main" id="{6906A4B7-5DDC-1476-CFD5-2F5DFFD4BEEE}"/>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5" name="Graphic 15">
              <a:extLst>
                <a:ext uri="{FF2B5EF4-FFF2-40B4-BE49-F238E27FC236}">
                  <a16:creationId xmlns:a16="http://schemas.microsoft.com/office/drawing/2014/main" id="{4375CD8A-A423-E39D-3A64-2E26D3323513}"/>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27898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4ACC2-99B0-1F3B-A860-A276AC3BA2B6}"/>
              </a:ext>
              <a:ext uri="{C183D7F6-B498-43B3-948B-1728B52AA6E4}">
                <adec:decorative xmlns:adec="http://schemas.microsoft.com/office/drawing/2017/decorative" val="1"/>
              </a:ext>
            </a:extLst>
          </p:cNvPr>
          <p:cNvSpPr/>
          <p:nvPr userDrawn="1"/>
        </p:nvSpPr>
        <p:spPr>
          <a:xfrm>
            <a:off x="731520" y="1981200"/>
            <a:ext cx="3886201" cy="40386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45E18-9DAB-9CF2-B657-5324C899C629}"/>
              </a:ext>
            </a:extLst>
          </p:cNvPr>
          <p:cNvSpPr>
            <a:spLocks noGrp="1"/>
          </p:cNvSpPr>
          <p:nvPr>
            <p:ph type="title"/>
          </p:nvPr>
        </p:nvSpPr>
        <p:spPr>
          <a:xfrm>
            <a:off x="731520" y="731520"/>
            <a:ext cx="10052958" cy="914400"/>
          </a:xfrm>
        </p:spPr>
        <p:txBody>
          <a:bodyPr anchor="b"/>
          <a:lstStyle/>
          <a:p>
            <a:r>
              <a:rPr lang="en-US" dirty="0"/>
              <a:t>Click to edit Master title style</a:t>
            </a:r>
          </a:p>
        </p:txBody>
      </p:sp>
      <p:sp>
        <p:nvSpPr>
          <p:cNvPr id="5" name="Picture Placeholder 19">
            <a:extLst>
              <a:ext uri="{FF2B5EF4-FFF2-40B4-BE49-F238E27FC236}">
                <a16:creationId xmlns:a16="http://schemas.microsoft.com/office/drawing/2014/main" id="{D35D8442-A876-2E6E-6C34-A908E5275D3B}"/>
              </a:ext>
            </a:extLst>
          </p:cNvPr>
          <p:cNvSpPr>
            <a:spLocks noGrp="1"/>
          </p:cNvSpPr>
          <p:nvPr>
            <p:ph type="pic" sz="quarter" idx="19" hasCustomPrompt="1"/>
          </p:nvPr>
        </p:nvSpPr>
        <p:spPr>
          <a:xfrm>
            <a:off x="1035577" y="2287544"/>
            <a:ext cx="3271171" cy="3421283"/>
          </a:xfrm>
          <a:blipFill>
            <a:blip r:embed="rId2">
              <a:alphaModFix amt="60000"/>
            </a:blip>
            <a:stretch>
              <a:fillRect/>
            </a:stretch>
          </a:blipFill>
        </p:spPr>
        <p:txBody>
          <a:bodyPr/>
          <a:lstStyle>
            <a:lvl1pPr marL="0" indent="0">
              <a:buNone/>
              <a:defRPr/>
            </a:lvl1pPr>
          </a:lstStyle>
          <a:p>
            <a:r>
              <a:rPr lang="en-US" dirty="0"/>
              <a:t>  </a:t>
            </a:r>
          </a:p>
        </p:txBody>
      </p:sp>
      <p:sp>
        <p:nvSpPr>
          <p:cNvPr id="7" name="Content Placeholder 7">
            <a:extLst>
              <a:ext uri="{FF2B5EF4-FFF2-40B4-BE49-F238E27FC236}">
                <a16:creationId xmlns:a16="http://schemas.microsoft.com/office/drawing/2014/main" id="{A9D57380-62F0-CA50-72F1-70F9C63059CD}"/>
              </a:ext>
            </a:extLst>
          </p:cNvPr>
          <p:cNvSpPr>
            <a:spLocks noGrp="1"/>
          </p:cNvSpPr>
          <p:nvPr>
            <p:ph sz="quarter" idx="18"/>
          </p:nvPr>
        </p:nvSpPr>
        <p:spPr>
          <a:xfrm>
            <a:off x="5067946" y="1981200"/>
            <a:ext cx="6514464" cy="40386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3955"/>
            <a:ext cx="2144113"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713485" y="6343955"/>
            <a:ext cx="1449697" cy="365125"/>
          </a:xfrm>
        </p:spPr>
        <p:txBody>
          <a:bodyPr/>
          <a:lstStyle/>
          <a:p>
            <a:fld id="{3390AD02-C8DF-4FB3-89C8-8C8B1F633346}" type="datetime1">
              <a:rPr lang="en-US" smtClean="0"/>
              <a:t>10/12/2025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40030" y="6345299"/>
            <a:ext cx="443060" cy="365125"/>
          </a:xfrm>
        </p:spPr>
        <p:txBody>
          <a:bodyPr/>
          <a:lstStyle/>
          <a:p>
            <a:fld id="{AEAA3239-9EA4-4A65-A281-97F994456D9F}" type="slidenum">
              <a:rPr lang="en-US" smtClean="0"/>
              <a:t>‹#›</a:t>
            </a:fld>
            <a:endParaRPr lang="en-US"/>
          </a:p>
        </p:txBody>
      </p:sp>
      <p:grpSp>
        <p:nvGrpSpPr>
          <p:cNvPr id="6" name="Group 5">
            <a:extLst>
              <a:ext uri="{FF2B5EF4-FFF2-40B4-BE49-F238E27FC236}">
                <a16:creationId xmlns:a16="http://schemas.microsoft.com/office/drawing/2014/main" id="{4E876AF3-4EB4-DB55-DCD5-BF7F500F7A1A}"/>
              </a:ext>
            </a:extLst>
          </p:cNvPr>
          <p:cNvGrpSpPr/>
          <p:nvPr userDrawn="1"/>
        </p:nvGrpSpPr>
        <p:grpSpPr>
          <a:xfrm>
            <a:off x="11078040" y="685800"/>
            <a:ext cx="504370" cy="544340"/>
            <a:chOff x="10917026" y="837879"/>
            <a:chExt cx="513774" cy="554490"/>
          </a:xfrm>
        </p:grpSpPr>
        <p:sp>
          <p:nvSpPr>
            <p:cNvPr id="11" name="Graphic 12">
              <a:extLst>
                <a:ext uri="{FF2B5EF4-FFF2-40B4-BE49-F238E27FC236}">
                  <a16:creationId xmlns:a16="http://schemas.microsoft.com/office/drawing/2014/main" id="{7976E1F5-5464-2BED-270F-9D41FEB4335C}"/>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3" name="Graphic 13">
              <a:extLst>
                <a:ext uri="{FF2B5EF4-FFF2-40B4-BE49-F238E27FC236}">
                  <a16:creationId xmlns:a16="http://schemas.microsoft.com/office/drawing/2014/main" id="{0C5BA99F-A0E7-3B3D-0101-ACF25982A9B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4" name="Graphic 15">
              <a:extLst>
                <a:ext uri="{FF2B5EF4-FFF2-40B4-BE49-F238E27FC236}">
                  <a16:creationId xmlns:a16="http://schemas.microsoft.com/office/drawing/2014/main" id="{74768B81-6390-1D8D-30C6-A02C5D3B4E0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15404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4928304-D2B2-2E6B-A219-CF790EF05ABC}"/>
              </a:ext>
              <a:ext uri="{C183D7F6-B498-43B3-948B-1728B52AA6E4}">
                <adec:decorative xmlns:adec="http://schemas.microsoft.com/office/drawing/2017/decorative" val="1"/>
              </a:ext>
            </a:extLst>
          </p:cNvPr>
          <p:cNvSpPr/>
          <p:nvPr userDrawn="1"/>
        </p:nvSpPr>
        <p:spPr>
          <a:xfrm>
            <a:off x="731520" y="2971800"/>
            <a:ext cx="3156997" cy="3200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3657600" cy="2011680"/>
          </a:xfrm>
        </p:spPr>
        <p:txBody>
          <a:bodyPr anchor="t">
            <a:noAutofit/>
          </a:bodyPr>
          <a:lstStyle>
            <a:lvl1pPr>
              <a:defRPr sz="4000"/>
            </a:lvl1pPr>
          </a:lstStyle>
          <a:p>
            <a:r>
              <a:rPr lang="en-US" dirty="0"/>
              <a:t>Click to edit Master title style</a:t>
            </a:r>
          </a:p>
        </p:txBody>
      </p:sp>
      <p:sp>
        <p:nvSpPr>
          <p:cNvPr id="28" name="Picture Placeholder 19">
            <a:extLst>
              <a:ext uri="{FF2B5EF4-FFF2-40B4-BE49-F238E27FC236}">
                <a16:creationId xmlns:a16="http://schemas.microsoft.com/office/drawing/2014/main" id="{E504D1B2-3F51-3841-0D11-F459E8E40217}"/>
              </a:ext>
            </a:extLst>
          </p:cNvPr>
          <p:cNvSpPr>
            <a:spLocks noGrp="1"/>
          </p:cNvSpPr>
          <p:nvPr>
            <p:ph type="pic" sz="quarter" idx="19" hasCustomPrompt="1"/>
          </p:nvPr>
        </p:nvSpPr>
        <p:spPr>
          <a:xfrm>
            <a:off x="1038623" y="3273552"/>
            <a:ext cx="2542791" cy="2596896"/>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846320" y="731520"/>
            <a:ext cx="5920354" cy="5171831"/>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CC8FB4D-92F2-4C28-8BFC-2AE0229C3E9A}" type="datetime1">
              <a:rPr lang="en-US" smtClean="0"/>
              <a:t>10/12/2025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40080" y="6343955"/>
            <a:ext cx="609600" cy="365125"/>
          </a:xfrm>
        </p:spPr>
        <p:txBody>
          <a:bodyPr/>
          <a:lstStyle/>
          <a:p>
            <a:fld id="{AEAA3239-9EA4-4A65-A281-97F994456D9F}" type="slidenum">
              <a:rPr lang="en-US" smtClean="0"/>
              <a:t>‹#›</a:t>
            </a:fld>
            <a:endParaRPr lang="en-US" dirty="0"/>
          </a:p>
        </p:txBody>
      </p:sp>
      <p:grpSp>
        <p:nvGrpSpPr>
          <p:cNvPr id="3" name="Group 2">
            <a:extLst>
              <a:ext uri="{FF2B5EF4-FFF2-40B4-BE49-F238E27FC236}">
                <a16:creationId xmlns:a16="http://schemas.microsoft.com/office/drawing/2014/main" id="{A9E75FBA-88FB-03F4-1243-316EE4C6F7EF}"/>
              </a:ext>
            </a:extLst>
          </p:cNvPr>
          <p:cNvGrpSpPr/>
          <p:nvPr userDrawn="1"/>
        </p:nvGrpSpPr>
        <p:grpSpPr>
          <a:xfrm>
            <a:off x="11078040" y="685800"/>
            <a:ext cx="504370" cy="544340"/>
            <a:chOff x="10917026" y="837879"/>
            <a:chExt cx="513774" cy="554490"/>
          </a:xfrm>
        </p:grpSpPr>
        <p:sp>
          <p:nvSpPr>
            <p:cNvPr id="4" name="Graphic 12">
              <a:extLst>
                <a:ext uri="{FF2B5EF4-FFF2-40B4-BE49-F238E27FC236}">
                  <a16:creationId xmlns:a16="http://schemas.microsoft.com/office/drawing/2014/main" id="{4633B59F-A812-F1E3-DE81-49A992D33D0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4E19E8B0-11E2-25D6-3241-83A9EA89CA07}"/>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66818F55-5EF2-00D8-E335-4ABF098634C5}"/>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3762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9374DB-8F12-D8B8-C1CC-B5FC4BEB4ACE}"/>
              </a:ext>
              <a:ext uri="{C183D7F6-B498-43B3-948B-1728B52AA6E4}">
                <adec:decorative xmlns:adec="http://schemas.microsoft.com/office/drawing/2017/decorative" val="1"/>
              </a:ext>
            </a:extLst>
          </p:cNvPr>
          <p:cNvSpPr/>
          <p:nvPr userDrawn="1"/>
        </p:nvSpPr>
        <p:spPr>
          <a:xfrm>
            <a:off x="731520" y="2971800"/>
            <a:ext cx="3156997" cy="3200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0522131-79E0-C17E-CCFA-D78F4E6FB6C0}"/>
              </a:ext>
            </a:extLst>
          </p:cNvPr>
          <p:cNvSpPr>
            <a:spLocks noGrp="1"/>
          </p:cNvSpPr>
          <p:nvPr>
            <p:ph type="title"/>
          </p:nvPr>
        </p:nvSpPr>
        <p:spPr>
          <a:xfrm>
            <a:off x="731520" y="731520"/>
            <a:ext cx="3291840" cy="2011680"/>
          </a:xfrm>
        </p:spPr>
        <p:txBody>
          <a:bodyPr anchor="t">
            <a:noAutofit/>
          </a:bodyPr>
          <a:lstStyle>
            <a:lvl1pPr>
              <a:defRPr sz="4000"/>
            </a:lvl1pPr>
          </a:lstStyle>
          <a:p>
            <a:r>
              <a:rPr lang="en-US" dirty="0"/>
              <a:t>Click to edit Master title style</a:t>
            </a:r>
          </a:p>
        </p:txBody>
      </p:sp>
      <p:sp>
        <p:nvSpPr>
          <p:cNvPr id="10" name="Picture Placeholder 19">
            <a:extLst>
              <a:ext uri="{FF2B5EF4-FFF2-40B4-BE49-F238E27FC236}">
                <a16:creationId xmlns:a16="http://schemas.microsoft.com/office/drawing/2014/main" id="{D91E3E03-2294-1142-CBC9-19ADB9DA9CCF}"/>
              </a:ext>
            </a:extLst>
          </p:cNvPr>
          <p:cNvSpPr>
            <a:spLocks noGrp="1"/>
          </p:cNvSpPr>
          <p:nvPr>
            <p:ph type="pic" sz="quarter" idx="19" hasCustomPrompt="1"/>
          </p:nvPr>
        </p:nvSpPr>
        <p:spPr>
          <a:xfrm>
            <a:off x="1038623" y="3275858"/>
            <a:ext cx="2542791" cy="2585369"/>
          </a:xfrm>
          <a:blipFill>
            <a:blip r:embed="rId2">
              <a:alphaModFix amt="60000"/>
            </a:blip>
            <a:stretch>
              <a:fillRect/>
            </a:stretch>
          </a:blipFill>
        </p:spPr>
        <p:txBody>
          <a:bodyPr/>
          <a:lstStyle>
            <a:lvl1pPr marL="0" indent="0">
              <a:buNone/>
              <a:defRPr/>
            </a:lvl1pPr>
          </a:lstStyle>
          <a:p>
            <a:r>
              <a:rPr lang="en-US" dirty="0"/>
              <a:t>  </a:t>
            </a:r>
          </a:p>
        </p:txBody>
      </p:sp>
      <p:sp>
        <p:nvSpPr>
          <p:cNvPr id="4" name="Content Placeholder 7">
            <a:extLst>
              <a:ext uri="{FF2B5EF4-FFF2-40B4-BE49-F238E27FC236}">
                <a16:creationId xmlns:a16="http://schemas.microsoft.com/office/drawing/2014/main" id="{FB2F5EF0-4CB2-ABCF-4734-F972D94E730D}"/>
              </a:ext>
            </a:extLst>
          </p:cNvPr>
          <p:cNvSpPr>
            <a:spLocks noGrp="1"/>
          </p:cNvSpPr>
          <p:nvPr>
            <p:ph sz="quarter" idx="14"/>
          </p:nvPr>
        </p:nvSpPr>
        <p:spPr>
          <a:xfrm>
            <a:off x="4297680" y="731520"/>
            <a:ext cx="6400800" cy="53949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B708C30-1428-4C16-AD49-DE42CFEA37BF}" type="datetime1">
              <a:rPr lang="en-US" smtClean="0"/>
              <a:t>10/12/2025</a:t>
            </a:fld>
            <a:endParaRPr lang="en-US"/>
          </a:p>
        </p:txBody>
      </p:sp>
      <p:grpSp>
        <p:nvGrpSpPr>
          <p:cNvPr id="2" name="Group 1">
            <a:extLst>
              <a:ext uri="{FF2B5EF4-FFF2-40B4-BE49-F238E27FC236}">
                <a16:creationId xmlns:a16="http://schemas.microsoft.com/office/drawing/2014/main" id="{26A5EF8B-3650-88BF-728C-75E1343A7D66}"/>
              </a:ext>
            </a:extLst>
          </p:cNvPr>
          <p:cNvGrpSpPr/>
          <p:nvPr userDrawn="1"/>
        </p:nvGrpSpPr>
        <p:grpSpPr>
          <a:xfrm>
            <a:off x="11078040" y="685800"/>
            <a:ext cx="504370" cy="544340"/>
            <a:chOff x="10917026" y="837879"/>
            <a:chExt cx="513774" cy="554490"/>
          </a:xfrm>
        </p:grpSpPr>
        <p:sp>
          <p:nvSpPr>
            <p:cNvPr id="7" name="Graphic 12">
              <a:extLst>
                <a:ext uri="{FF2B5EF4-FFF2-40B4-BE49-F238E27FC236}">
                  <a16:creationId xmlns:a16="http://schemas.microsoft.com/office/drawing/2014/main" id="{0650E00D-2B97-2951-E525-5C408042C94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8" name="Graphic 13">
              <a:extLst>
                <a:ext uri="{FF2B5EF4-FFF2-40B4-BE49-F238E27FC236}">
                  <a16:creationId xmlns:a16="http://schemas.microsoft.com/office/drawing/2014/main" id="{4568B02E-A861-8E97-BBA7-D143F855E9CF}"/>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1" name="Graphic 15">
              <a:extLst>
                <a:ext uri="{FF2B5EF4-FFF2-40B4-BE49-F238E27FC236}">
                  <a16:creationId xmlns:a16="http://schemas.microsoft.com/office/drawing/2014/main" id="{1598D9DA-CC25-158F-433E-9040A87AD8E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016853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D604AC-3FBD-6731-AE34-6D289E239C65}"/>
              </a:ext>
            </a:extLst>
          </p:cNvPr>
          <p:cNvGrpSpPr/>
          <p:nvPr userDrawn="1"/>
        </p:nvGrpSpPr>
        <p:grpSpPr>
          <a:xfrm>
            <a:off x="11078040" y="685800"/>
            <a:ext cx="504370" cy="544340"/>
            <a:chOff x="10917026" y="837879"/>
            <a:chExt cx="513774" cy="554490"/>
          </a:xfrm>
        </p:grpSpPr>
        <p:sp>
          <p:nvSpPr>
            <p:cNvPr id="12" name="Graphic 12">
              <a:extLst>
                <a:ext uri="{FF2B5EF4-FFF2-40B4-BE49-F238E27FC236}">
                  <a16:creationId xmlns:a16="http://schemas.microsoft.com/office/drawing/2014/main" id="{4E8E790D-7A40-6A1E-4361-51129BCDCB5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3" name="Graphic 13">
              <a:extLst>
                <a:ext uri="{FF2B5EF4-FFF2-40B4-BE49-F238E27FC236}">
                  <a16:creationId xmlns:a16="http://schemas.microsoft.com/office/drawing/2014/main" id="{F96E21DE-06BB-B547-2FBA-F5E2B9A67B92}"/>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4" name="Graphic 15">
              <a:extLst>
                <a:ext uri="{FF2B5EF4-FFF2-40B4-BE49-F238E27FC236}">
                  <a16:creationId xmlns:a16="http://schemas.microsoft.com/office/drawing/2014/main" id="{1297FD5C-A48F-F611-55DE-E5A576DA082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
        <p:nvSpPr>
          <p:cNvPr id="8" name="Title 7">
            <a:extLst>
              <a:ext uri="{FF2B5EF4-FFF2-40B4-BE49-F238E27FC236}">
                <a16:creationId xmlns:a16="http://schemas.microsoft.com/office/drawing/2014/main" id="{DBDF905D-8CE4-3494-D7B6-24047D9C1D3D}"/>
              </a:ext>
            </a:extLst>
          </p:cNvPr>
          <p:cNvSpPr>
            <a:spLocks noGrp="1"/>
          </p:cNvSpPr>
          <p:nvPr>
            <p:ph type="title"/>
          </p:nvPr>
        </p:nvSpPr>
        <p:spPr>
          <a:xfrm>
            <a:off x="640080" y="5029199"/>
            <a:ext cx="10027919" cy="914400"/>
          </a:xfrm>
        </p:spPr>
        <p:txBody>
          <a:bodyPr anchor="t">
            <a:normAutofit/>
          </a:bodyPr>
          <a:lstStyle>
            <a:lvl1pPr>
              <a:lnSpc>
                <a:spcPct val="100000"/>
              </a:lnSpc>
              <a:defRPr sz="2000" b="0" cap="none" baseline="0"/>
            </a:lvl1pPr>
          </a:lstStyle>
          <a:p>
            <a:r>
              <a:rPr lang="en-US" dirty="0"/>
              <a:t>Click to edit Master title style</a:t>
            </a:r>
          </a:p>
        </p:txBody>
      </p:sp>
      <p:sp>
        <p:nvSpPr>
          <p:cNvPr id="16" name="Content Placeholder 15">
            <a:extLst>
              <a:ext uri="{FF2B5EF4-FFF2-40B4-BE49-F238E27FC236}">
                <a16:creationId xmlns:a16="http://schemas.microsoft.com/office/drawing/2014/main" id="{02010402-BDF6-6CA5-1C1B-A6560DBF357C}"/>
              </a:ext>
            </a:extLst>
          </p:cNvPr>
          <p:cNvSpPr>
            <a:spLocks noGrp="1"/>
          </p:cNvSpPr>
          <p:nvPr>
            <p:ph sz="quarter" idx="14" hasCustomPrompt="1"/>
          </p:nvPr>
        </p:nvSpPr>
        <p:spPr>
          <a:xfrm>
            <a:off x="639763" y="685800"/>
            <a:ext cx="10028237" cy="4333875"/>
          </a:xfrm>
        </p:spPr>
        <p:txBody>
          <a:bodyPr anchor="b">
            <a:normAutofit/>
          </a:bodyPr>
          <a:lstStyle>
            <a:lvl1pPr marL="0" indent="0">
              <a:lnSpc>
                <a:spcPct val="90000"/>
              </a:lnSpc>
              <a:buNone/>
              <a:defRPr sz="27000"/>
            </a:lvl1pPr>
          </a:lstStyle>
          <a:p>
            <a:pPr lvl="0"/>
            <a:r>
              <a:rPr lang="en-US" dirty="0"/>
              <a:t>##%</a:t>
            </a:r>
          </a:p>
        </p:txBody>
      </p:sp>
      <p:sp>
        <p:nvSpPr>
          <p:cNvPr id="6" name="Slide Number Placeholder 4">
            <a:extLst>
              <a:ext uri="{FF2B5EF4-FFF2-40B4-BE49-F238E27FC236}">
                <a16:creationId xmlns:a16="http://schemas.microsoft.com/office/drawing/2014/main" id="{B18DB5CD-C13F-D271-BB13-A402CA9A935D}"/>
              </a:ext>
            </a:extLst>
          </p:cNvPr>
          <p:cNvSpPr>
            <a:spLocks noGrp="1"/>
          </p:cNvSpPr>
          <p:nvPr>
            <p:ph type="sldNum" sz="quarter" idx="12"/>
          </p:nvPr>
        </p:nvSpPr>
        <p:spPr>
          <a:xfrm>
            <a:off x="640080" y="6343955"/>
            <a:ext cx="609600" cy="365125"/>
          </a:xfrm>
        </p:spPr>
        <p:txBody>
          <a:bodyPr/>
          <a:lstStyle>
            <a:lvl1pPr>
              <a:defRPr>
                <a:solidFill>
                  <a:schemeClr val="tx1"/>
                </a:solidFill>
              </a:defRPr>
            </a:lvl1pPr>
          </a:lstStyle>
          <a:p>
            <a:fld id="{AEAA3239-9EA4-4A65-A281-97F994456D9F}" type="slidenum">
              <a:rPr lang="en-US" smtClean="0"/>
              <a:pPr/>
              <a:t>‹#›</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DCE8854E-90F8-4761-A9B8-18B1C5A3D25C}" type="datetime1">
              <a:rPr lang="en-US" smtClean="0"/>
              <a:t>10/12/2025</a:t>
            </a:fld>
            <a:endParaRPr lang="en-US"/>
          </a:p>
        </p:txBody>
      </p:sp>
    </p:spTree>
    <p:extLst>
      <p:ext uri="{BB962C8B-B14F-4D97-AF65-F5344CB8AC3E}">
        <p14:creationId xmlns:p14="http://schemas.microsoft.com/office/powerpoint/2010/main" val="168513456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2A0A59-5884-D48B-41E8-8AE859CFAA50}"/>
              </a:ext>
            </a:extLst>
          </p:cNvPr>
          <p:cNvSpPr>
            <a:spLocks noGrp="1"/>
          </p:cNvSpPr>
          <p:nvPr>
            <p:ph type="title"/>
          </p:nvPr>
        </p:nvSpPr>
        <p:spPr>
          <a:xfrm>
            <a:off x="640080" y="5029200"/>
            <a:ext cx="10942316" cy="914399"/>
          </a:xfrm>
        </p:spPr>
        <p:txBody>
          <a:bodyPr anchor="t">
            <a:normAutofit/>
          </a:bodyPr>
          <a:lstStyle>
            <a:lvl1pPr algn="ctr">
              <a:lnSpc>
                <a:spcPct val="110000"/>
              </a:lnSpc>
              <a:defRPr sz="2000" b="0" i="0" cap="none" baseline="0">
                <a:solidFill>
                  <a:schemeClr val="bg2"/>
                </a:solidFill>
                <a:latin typeface="+mj-lt"/>
              </a:defRPr>
            </a:lvl1pPr>
          </a:lstStyle>
          <a:p>
            <a:r>
              <a:rPr lang="en-US"/>
              <a:t>Click to edit Master title style</a:t>
            </a:r>
          </a:p>
        </p:txBody>
      </p:sp>
      <p:sp>
        <p:nvSpPr>
          <p:cNvPr id="24" name="Content Placeholder 6">
            <a:extLst>
              <a:ext uri="{FF2B5EF4-FFF2-40B4-BE49-F238E27FC236}">
                <a16:creationId xmlns:a16="http://schemas.microsoft.com/office/drawing/2014/main" id="{619E7EC3-46E7-3676-3EDE-10D13AB58521}"/>
              </a:ext>
            </a:extLst>
          </p:cNvPr>
          <p:cNvSpPr>
            <a:spLocks noGrp="1"/>
          </p:cNvSpPr>
          <p:nvPr>
            <p:ph sz="quarter" idx="13" hasCustomPrompt="1"/>
          </p:nvPr>
        </p:nvSpPr>
        <p:spPr>
          <a:xfrm>
            <a:off x="640080" y="685801"/>
            <a:ext cx="10942319" cy="4334434"/>
          </a:xfrm>
        </p:spPr>
        <p:txBody>
          <a:bodyPr anchor="b">
            <a:normAutofit/>
          </a:bodyPr>
          <a:lstStyle>
            <a:lvl1pPr marL="0" indent="0" algn="ctr">
              <a:lnSpc>
                <a:spcPct val="90000"/>
              </a:lnSpc>
              <a:buNone/>
              <a:defRPr sz="27000" b="0" i="0">
                <a:solidFill>
                  <a:schemeClr val="bg2"/>
                </a:solidFill>
                <a:latin typeface="+mn-lt"/>
              </a:defRPr>
            </a:lvl1pPr>
          </a:lstStyle>
          <a:p>
            <a:pPr lvl="0"/>
            <a:r>
              <a:rPr lang="en-US"/>
              <a:t>##%</a:t>
            </a:r>
          </a:p>
        </p:txBody>
      </p:sp>
      <p:sp>
        <p:nvSpPr>
          <p:cNvPr id="3" name="Slide Number Placeholder 4">
            <a:extLst>
              <a:ext uri="{FF2B5EF4-FFF2-40B4-BE49-F238E27FC236}">
                <a16:creationId xmlns:a16="http://schemas.microsoft.com/office/drawing/2014/main" id="{08B41E50-17C4-7CBB-61F3-6C6135898BCB}"/>
              </a:ext>
            </a:extLst>
          </p:cNvPr>
          <p:cNvSpPr>
            <a:spLocks noGrp="1"/>
          </p:cNvSpPr>
          <p:nvPr>
            <p:ph type="sldNum" sz="quarter" idx="12"/>
          </p:nvPr>
        </p:nvSpPr>
        <p:spPr>
          <a:xfrm>
            <a:off x="640080" y="6343955"/>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10" name="Footer Placeholder 3">
            <a:extLst>
              <a:ext uri="{FF2B5EF4-FFF2-40B4-BE49-F238E27FC236}">
                <a16:creationId xmlns:a16="http://schemas.microsoft.com/office/drawing/2014/main" id="{10DC6949-94CC-3B80-B7C3-0BAF2195198D}"/>
              </a:ext>
            </a:extLst>
          </p:cNvPr>
          <p:cNvSpPr>
            <a:spLocks noGrp="1"/>
          </p:cNvSpPr>
          <p:nvPr>
            <p:ph type="ftr" sz="quarter" idx="11"/>
          </p:nvPr>
        </p:nvSpPr>
        <p:spPr>
          <a:xfrm>
            <a:off x="1524000" y="6343955"/>
            <a:ext cx="2805405" cy="365125"/>
          </a:xfrm>
        </p:spPr>
        <p:txBody>
          <a:bodyPr/>
          <a:lstStyle>
            <a:lvl1pPr>
              <a:defRPr>
                <a:solidFill>
                  <a:schemeClr val="bg1"/>
                </a:solidFill>
              </a:defRPr>
            </a:lvl1pPr>
          </a:lstStyle>
          <a:p>
            <a:r>
              <a:rPr lang="en-US"/>
              <a:t>Sample Footer Text</a:t>
            </a:r>
          </a:p>
        </p:txBody>
      </p:sp>
      <p:sp>
        <p:nvSpPr>
          <p:cNvPr id="9" name="Date Placeholder 2">
            <a:extLst>
              <a:ext uri="{FF2B5EF4-FFF2-40B4-BE49-F238E27FC236}">
                <a16:creationId xmlns:a16="http://schemas.microsoft.com/office/drawing/2014/main" id="{CB36698A-C952-28A6-1E24-016F9C0D20BE}"/>
              </a:ext>
            </a:extLst>
          </p:cNvPr>
          <p:cNvSpPr>
            <a:spLocks noGrp="1"/>
          </p:cNvSpPr>
          <p:nvPr>
            <p:ph type="dt" sz="half" idx="10"/>
          </p:nvPr>
        </p:nvSpPr>
        <p:spPr>
          <a:xfrm>
            <a:off x="9379756" y="6343955"/>
            <a:ext cx="2202644" cy="365125"/>
          </a:xfrm>
        </p:spPr>
        <p:txBody>
          <a:bodyPr/>
          <a:lstStyle>
            <a:lvl1pPr>
              <a:defRPr>
                <a:solidFill>
                  <a:schemeClr val="bg1"/>
                </a:solidFill>
              </a:defRPr>
            </a:lvl1pPr>
          </a:lstStyle>
          <a:p>
            <a:fld id="{DCE8854E-90F8-4761-A9B8-18B1C5A3D25C}" type="datetime1">
              <a:rPr lang="en-US" smtClean="0"/>
              <a:pPr/>
              <a:t>10/12/2025</a:t>
            </a:fld>
            <a:endParaRPr lang="en-US"/>
          </a:p>
        </p:txBody>
      </p:sp>
    </p:spTree>
    <p:extLst>
      <p:ext uri="{BB962C8B-B14F-4D97-AF65-F5344CB8AC3E}">
        <p14:creationId xmlns:p14="http://schemas.microsoft.com/office/powerpoint/2010/main" val="3391933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066800" y="5039139"/>
            <a:ext cx="10058400" cy="914400"/>
          </a:xfrm>
        </p:spPr>
        <p:txBody>
          <a:bodyPr anchor="t">
            <a:normAutofit/>
          </a:bodyPr>
          <a:lstStyle>
            <a:lvl1pPr algn="ctr">
              <a:lnSpc>
                <a:spcPct val="110000"/>
              </a:lnSpc>
              <a:defRPr sz="2000" b="1" i="0" cap="all" baseline="0">
                <a:solidFill>
                  <a:schemeClr val="accent2"/>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066800" y="685801"/>
            <a:ext cx="10058400" cy="4334434"/>
          </a:xfrm>
        </p:spPr>
        <p:txBody>
          <a:bodyPr anchor="b">
            <a:normAutofit/>
          </a:bodyPr>
          <a:lstStyle>
            <a:lvl1pPr marL="0" indent="0" algn="ctr">
              <a:lnSpc>
                <a:spcPct val="90000"/>
              </a:lnSpc>
              <a:buNone/>
              <a:defRPr sz="27000" b="0" i="0">
                <a:solidFill>
                  <a:schemeClr val="tx2"/>
                </a:solidFill>
                <a:latin typeface="+mn-lt"/>
              </a:defRPr>
            </a:lvl1pPr>
          </a:lstStyle>
          <a:p>
            <a:pPr lvl="0"/>
            <a:r>
              <a:rPr lang="en-US"/>
              <a:t>##%</a:t>
            </a:r>
          </a:p>
        </p:txBody>
      </p:sp>
      <p:sp>
        <p:nvSpPr>
          <p:cNvPr id="6" name="Slide Number Placeholder 4">
            <a:extLst>
              <a:ext uri="{FF2B5EF4-FFF2-40B4-BE49-F238E27FC236}">
                <a16:creationId xmlns:a16="http://schemas.microsoft.com/office/drawing/2014/main" id="{796391C3-4992-238E-DA26-2E9782D8922A}"/>
              </a:ext>
            </a:extLst>
          </p:cNvPr>
          <p:cNvSpPr>
            <a:spLocks noGrp="1"/>
          </p:cNvSpPr>
          <p:nvPr>
            <p:ph type="sldNum" sz="quarter" idx="12"/>
          </p:nvPr>
        </p:nvSpPr>
        <p:spPr>
          <a:xfrm>
            <a:off x="640080" y="6343955"/>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1F35E9FA-D749-4B0D-A60E-CFC9630D3818}" type="datetime1">
              <a:rPr lang="en-US" smtClean="0"/>
              <a:t>10/12/2025</a:t>
            </a:fld>
            <a:endParaRPr lang="en-US"/>
          </a:p>
        </p:txBody>
      </p:sp>
    </p:spTree>
    <p:extLst>
      <p:ext uri="{BB962C8B-B14F-4D97-AF65-F5344CB8AC3E}">
        <p14:creationId xmlns:p14="http://schemas.microsoft.com/office/powerpoint/2010/main" val="2554329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4000" y="1524001"/>
            <a:ext cx="10058392" cy="3719887"/>
          </a:xfrm>
        </p:spPr>
        <p:txBody>
          <a:bodyPr anchor="t">
            <a:normAutofit/>
          </a:bodyPr>
          <a:lstStyle>
            <a:lvl1pPr marL="0" indent="0">
              <a:lnSpc>
                <a:spcPct val="90000"/>
              </a:lnSpc>
              <a:buNone/>
              <a:defRPr sz="5000" b="1" cap="all" baseline="0"/>
            </a:lvl1pPr>
            <a:lvl2pPr marL="228600" indent="0">
              <a:lnSpc>
                <a:spcPct val="90000"/>
              </a:lnSpc>
              <a:buNone/>
              <a:defRPr sz="5000" b="1" cap="all" baseline="0"/>
            </a:lvl2pPr>
            <a:lvl3pPr marL="457200" indent="0">
              <a:lnSpc>
                <a:spcPct val="90000"/>
              </a:lnSpc>
              <a:buNone/>
              <a:defRPr sz="5000" b="1" cap="all" baseline="0"/>
            </a:lvl3pPr>
            <a:lvl4pPr marL="685800" indent="0">
              <a:lnSpc>
                <a:spcPct val="90000"/>
              </a:lnSpc>
              <a:buNone/>
              <a:defRPr sz="5000" b="1" cap="all" baseline="0"/>
            </a:lvl4pPr>
            <a:lvl5pPr marL="914400" indent="0">
              <a:lnSpc>
                <a:spcPct val="90000"/>
              </a:lnSpc>
              <a:buNone/>
              <a:defRPr sz="5000" b="1"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67A35BA-41D5-4E87-94C2-E365E2A3656B}" type="datetime1">
              <a:rPr lang="en-US" smtClean="0"/>
              <a:pPr/>
              <a:t>10/12/2025</a:t>
            </a:fld>
            <a:endParaRPr lang="en-US"/>
          </a:p>
        </p:txBody>
      </p:sp>
      <p:cxnSp>
        <p:nvCxnSpPr>
          <p:cNvPr id="6" name="Straight Connector 5">
            <a:extLst>
              <a:ext uri="{FF2B5EF4-FFF2-40B4-BE49-F238E27FC236}">
                <a16:creationId xmlns:a16="http://schemas.microsoft.com/office/drawing/2014/main" id="{DBE49238-DF0A-377C-44CB-3CB196CE8B0F}"/>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BD35DDC-8314-6A30-6D59-7CFF0BD5045F}"/>
              </a:ext>
            </a:extLst>
          </p:cNvPr>
          <p:cNvGrpSpPr/>
          <p:nvPr userDrawn="1"/>
        </p:nvGrpSpPr>
        <p:grpSpPr>
          <a:xfrm flipV="1">
            <a:off x="11078040" y="5621541"/>
            <a:ext cx="504370" cy="544340"/>
            <a:chOff x="10917026" y="837879"/>
            <a:chExt cx="513774" cy="554490"/>
          </a:xfrm>
        </p:grpSpPr>
        <p:sp>
          <p:nvSpPr>
            <p:cNvPr id="17" name="Graphic 12">
              <a:extLst>
                <a:ext uri="{FF2B5EF4-FFF2-40B4-BE49-F238E27FC236}">
                  <a16:creationId xmlns:a16="http://schemas.microsoft.com/office/drawing/2014/main" id="{EA215C9F-878F-671A-B9B7-F595B6F08C9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8" name="Graphic 13">
              <a:extLst>
                <a:ext uri="{FF2B5EF4-FFF2-40B4-BE49-F238E27FC236}">
                  <a16:creationId xmlns:a16="http://schemas.microsoft.com/office/drawing/2014/main" id="{1FDC6A2A-8F91-EB17-2338-E6C2D2EBAE8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9" name="Graphic 15">
              <a:extLst>
                <a:ext uri="{FF2B5EF4-FFF2-40B4-BE49-F238E27FC236}">
                  <a16:creationId xmlns:a16="http://schemas.microsoft.com/office/drawing/2014/main" id="{CF011AA8-B85F-1FFC-8166-AEC55059422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58196551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6" name="Content Placeholder 6">
            <a:extLst>
              <a:ext uri="{FF2B5EF4-FFF2-40B4-BE49-F238E27FC236}">
                <a16:creationId xmlns:a16="http://schemas.microsoft.com/office/drawing/2014/main" id="{CA85F09D-A87B-CB41-9F0D-563DF42750FB}"/>
              </a:ext>
            </a:extLst>
          </p:cNvPr>
          <p:cNvSpPr>
            <a:spLocks noGrp="1"/>
          </p:cNvSpPr>
          <p:nvPr>
            <p:ph sz="quarter" idx="13" hasCustomPrompt="1"/>
          </p:nvPr>
        </p:nvSpPr>
        <p:spPr>
          <a:xfrm>
            <a:off x="1526591" y="1690313"/>
            <a:ext cx="10058392" cy="3719887"/>
          </a:xfrm>
        </p:spPr>
        <p:txBody>
          <a:bodyPr anchor="b">
            <a:normAutofit/>
          </a:bodyPr>
          <a:lstStyle>
            <a:lvl1pPr marL="0" indent="0">
              <a:lnSpc>
                <a:spcPct val="90000"/>
              </a:lnSpc>
              <a:buNone/>
              <a:defRPr sz="5000" b="1" cap="all" baseline="0">
                <a:solidFill>
                  <a:schemeClr val="bg2"/>
                </a:solidFill>
              </a:defRPr>
            </a:lvl1pPr>
            <a:lvl2pPr marL="228600" indent="0">
              <a:lnSpc>
                <a:spcPct val="90000"/>
              </a:lnSpc>
              <a:buNone/>
              <a:defRPr sz="5000" b="1" cap="all" baseline="0">
                <a:solidFill>
                  <a:schemeClr val="bg2"/>
                </a:solidFill>
              </a:defRPr>
            </a:lvl2pPr>
            <a:lvl3pPr marL="457200" indent="0">
              <a:lnSpc>
                <a:spcPct val="90000"/>
              </a:lnSpc>
              <a:buNone/>
              <a:defRPr sz="5000" b="1" cap="all" baseline="0">
                <a:solidFill>
                  <a:schemeClr val="bg2"/>
                </a:solidFill>
              </a:defRPr>
            </a:lvl3pPr>
            <a:lvl4pPr marL="685800" indent="0">
              <a:lnSpc>
                <a:spcPct val="90000"/>
              </a:lnSpc>
              <a:buNone/>
              <a:defRPr sz="5000" b="1" cap="all" baseline="0">
                <a:solidFill>
                  <a:schemeClr val="bg2"/>
                </a:solidFill>
              </a:defRPr>
            </a:lvl4pPr>
            <a:lvl5pPr marL="914400" indent="0">
              <a:lnSpc>
                <a:spcPct val="90000"/>
              </a:lnSpc>
              <a:buNone/>
              <a:defRPr sz="5000" b="1" cap="all" baseline="0">
                <a:solidFill>
                  <a:schemeClr val="bg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a:extLst>
              <a:ext uri="{FF2B5EF4-FFF2-40B4-BE49-F238E27FC236}">
                <a16:creationId xmlns:a16="http://schemas.microsoft.com/office/drawing/2014/main" id="{00F7CBC6-342F-01DB-66E0-884090B8C49E}"/>
              </a:ext>
            </a:extLst>
          </p:cNvPr>
          <p:cNvSpPr>
            <a:spLocks noGrp="1"/>
          </p:cNvSpPr>
          <p:nvPr>
            <p:ph type="sldNum" sz="quarter" idx="12"/>
          </p:nvPr>
        </p:nvSpPr>
        <p:spPr>
          <a:xfrm>
            <a:off x="533400" y="6343955"/>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AEFC801C-C54B-4E4E-A0DD-68C292C7D70F}" type="datetime1">
              <a:rPr lang="en-US" smtClean="0"/>
              <a:pPr/>
              <a:t>10/12/2025</a:t>
            </a:fld>
            <a:endParaRPr lang="en-US"/>
          </a:p>
        </p:txBody>
      </p:sp>
      <p:cxnSp>
        <p:nvCxnSpPr>
          <p:cNvPr id="12" name="Straight Connector 11">
            <a:extLst>
              <a:ext uri="{FF2B5EF4-FFF2-40B4-BE49-F238E27FC236}">
                <a16:creationId xmlns:a16="http://schemas.microsoft.com/office/drawing/2014/main" id="{8E2B2DB4-DD7D-58E1-01FE-5FFF910648A7}"/>
              </a:ext>
              <a:ext uri="{C183D7F6-B498-43B3-948B-1728B52AA6E4}">
                <adec:decorative xmlns:adec="http://schemas.microsoft.com/office/drawing/2017/decorative" val="1"/>
              </a:ext>
            </a:extLst>
          </p:cNvPr>
          <p:cNvCxnSpPr>
            <a:cxnSpLocks/>
          </p:cNvCxnSpPr>
          <p:nvPr userDrawn="1"/>
        </p:nvCxnSpPr>
        <p:spPr>
          <a:xfrm>
            <a:off x="841248" y="0"/>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9D56D9B-2864-E096-10F4-5D8317251883}"/>
              </a:ext>
            </a:extLst>
          </p:cNvPr>
          <p:cNvGrpSpPr/>
          <p:nvPr userDrawn="1"/>
        </p:nvGrpSpPr>
        <p:grpSpPr>
          <a:xfrm>
            <a:off x="11078040" y="685800"/>
            <a:ext cx="504370" cy="544340"/>
            <a:chOff x="10917026" y="837879"/>
            <a:chExt cx="513774" cy="554490"/>
          </a:xfrm>
        </p:grpSpPr>
        <p:sp>
          <p:nvSpPr>
            <p:cNvPr id="23" name="Graphic 12">
              <a:extLst>
                <a:ext uri="{FF2B5EF4-FFF2-40B4-BE49-F238E27FC236}">
                  <a16:creationId xmlns:a16="http://schemas.microsoft.com/office/drawing/2014/main" id="{9E434210-AC88-0E90-99A6-F5157D40C9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24" name="Graphic 13">
              <a:extLst>
                <a:ext uri="{FF2B5EF4-FFF2-40B4-BE49-F238E27FC236}">
                  <a16:creationId xmlns:a16="http://schemas.microsoft.com/office/drawing/2014/main" id="{653B4F72-DA95-D4DE-FAE7-DC2D5E6049D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25" name="Graphic 15">
              <a:extLst>
                <a:ext uri="{FF2B5EF4-FFF2-40B4-BE49-F238E27FC236}">
                  <a16:creationId xmlns:a16="http://schemas.microsoft.com/office/drawing/2014/main" id="{2BE78A52-1376-FE2B-92AE-364DDFA47BA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713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E4F0D3D-A04C-F099-0546-411DF9406A39}"/>
              </a:ext>
            </a:extLst>
          </p:cNvPr>
          <p:cNvGrpSpPr/>
          <p:nvPr userDrawn="1"/>
        </p:nvGrpSpPr>
        <p:grpSpPr>
          <a:xfrm>
            <a:off x="11078040" y="685800"/>
            <a:ext cx="504370" cy="544340"/>
            <a:chOff x="10917026" y="837879"/>
            <a:chExt cx="513774" cy="554490"/>
          </a:xfrm>
        </p:grpSpPr>
        <p:sp>
          <p:nvSpPr>
            <p:cNvPr id="30" name="Graphic 12">
              <a:extLst>
                <a:ext uri="{FF2B5EF4-FFF2-40B4-BE49-F238E27FC236}">
                  <a16:creationId xmlns:a16="http://schemas.microsoft.com/office/drawing/2014/main" id="{EC673102-B70E-FEBF-D297-FC1C83D4590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31" name="Graphic 13">
              <a:extLst>
                <a:ext uri="{FF2B5EF4-FFF2-40B4-BE49-F238E27FC236}">
                  <a16:creationId xmlns:a16="http://schemas.microsoft.com/office/drawing/2014/main" id="{0943C261-48FF-2C9A-8493-EA11792624D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32" name="Graphic 15">
              <a:extLst>
                <a:ext uri="{FF2B5EF4-FFF2-40B4-BE49-F238E27FC236}">
                  <a16:creationId xmlns:a16="http://schemas.microsoft.com/office/drawing/2014/main" id="{322FF879-90E3-2ADF-6584-DD72AE6508D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
        <p:nvSpPr>
          <p:cNvPr id="8" name="Title 1">
            <a:extLst>
              <a:ext uri="{FF2B5EF4-FFF2-40B4-BE49-F238E27FC236}">
                <a16:creationId xmlns:a16="http://schemas.microsoft.com/office/drawing/2014/main" id="{8CEC42AA-27BF-B007-BB04-09C8C9EC4AB7}"/>
              </a:ext>
            </a:extLst>
          </p:cNvPr>
          <p:cNvSpPr>
            <a:spLocks noGrp="1"/>
          </p:cNvSpPr>
          <p:nvPr>
            <p:ph type="ctrTitle"/>
          </p:nvPr>
        </p:nvSpPr>
        <p:spPr>
          <a:xfrm>
            <a:off x="693824" y="1821900"/>
            <a:ext cx="10058376" cy="2303329"/>
          </a:xfrm>
        </p:spPr>
        <p:txBody>
          <a:bodyPr vert="horz" lIns="91440" tIns="45720" rIns="91440" bIns="45720" rtlCol="0" anchor="b">
            <a:noAutofit/>
          </a:bodyPr>
          <a:lstStyle>
            <a:lvl1pPr>
              <a:defRPr lang="en-US" sz="8000" dirty="0">
                <a:solidFill>
                  <a:schemeClr val="bg2"/>
                </a:solidFill>
              </a:defRPr>
            </a:lvl1pPr>
          </a:lstStyle>
          <a:p>
            <a:pPr lvl="0"/>
            <a:r>
              <a:rPr lang="en-US" dirty="0"/>
              <a:t>Click to edit Master title style</a:t>
            </a:r>
          </a:p>
        </p:txBody>
      </p:sp>
      <p:sp>
        <p:nvSpPr>
          <p:cNvPr id="7" name="Subtitle 2">
            <a:extLst>
              <a:ext uri="{FF2B5EF4-FFF2-40B4-BE49-F238E27FC236}">
                <a16:creationId xmlns:a16="http://schemas.microsoft.com/office/drawing/2014/main" id="{2D02356A-0FAC-18A7-430E-172D662A1E14}"/>
              </a:ext>
            </a:extLst>
          </p:cNvPr>
          <p:cNvSpPr>
            <a:spLocks noGrp="1"/>
          </p:cNvSpPr>
          <p:nvPr>
            <p:ph type="subTitle" idx="1"/>
          </p:nvPr>
        </p:nvSpPr>
        <p:spPr>
          <a:xfrm>
            <a:off x="693824" y="4337220"/>
            <a:ext cx="8229593" cy="1235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93824" y="6343955"/>
            <a:ext cx="2805405" cy="365125"/>
          </a:xfrm>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D07A3B59-4DAC-4AFE-874D-3A86EC3801A0}" type="datetime1">
              <a:rPr lang="en-US" smtClean="0"/>
              <a:pPr/>
              <a:t>10/12/2025</a:t>
            </a:fld>
            <a:endParaRPr lang="en-US"/>
          </a:p>
        </p:txBody>
      </p:sp>
    </p:spTree>
    <p:extLst>
      <p:ext uri="{BB962C8B-B14F-4D97-AF65-F5344CB8AC3E}">
        <p14:creationId xmlns:p14="http://schemas.microsoft.com/office/powerpoint/2010/main" val="359462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6" name="Content Placeholder 6">
            <a:extLst>
              <a:ext uri="{FF2B5EF4-FFF2-40B4-BE49-F238E27FC236}">
                <a16:creationId xmlns:a16="http://schemas.microsoft.com/office/drawing/2014/main" id="{3055D1E2-672A-BC69-9411-7E76AE1C25DE}"/>
              </a:ext>
            </a:extLst>
          </p:cNvPr>
          <p:cNvSpPr>
            <a:spLocks noGrp="1"/>
          </p:cNvSpPr>
          <p:nvPr>
            <p:ph sz="quarter" idx="13" hasCustomPrompt="1"/>
          </p:nvPr>
        </p:nvSpPr>
        <p:spPr>
          <a:xfrm>
            <a:off x="1524000" y="1524001"/>
            <a:ext cx="10058392" cy="3719887"/>
          </a:xfrm>
        </p:spPr>
        <p:txBody>
          <a:bodyPr anchor="t">
            <a:normAutofit/>
          </a:bodyPr>
          <a:lstStyle>
            <a:lvl1pPr marL="0" indent="0">
              <a:lnSpc>
                <a:spcPct val="90000"/>
              </a:lnSpc>
              <a:buNone/>
              <a:defRPr sz="5000" b="1" cap="all" baseline="0"/>
            </a:lvl1pPr>
            <a:lvl2pPr marL="228600" indent="0">
              <a:lnSpc>
                <a:spcPct val="90000"/>
              </a:lnSpc>
              <a:buNone/>
              <a:defRPr sz="5000" b="1" cap="all" baseline="0"/>
            </a:lvl2pPr>
            <a:lvl3pPr marL="457200" indent="0">
              <a:lnSpc>
                <a:spcPct val="90000"/>
              </a:lnSpc>
              <a:buNone/>
              <a:defRPr sz="5000" b="1" cap="all" baseline="0"/>
            </a:lvl3pPr>
            <a:lvl4pPr marL="685800" indent="0">
              <a:lnSpc>
                <a:spcPct val="90000"/>
              </a:lnSpc>
              <a:buNone/>
              <a:defRPr sz="5000" b="1" cap="all" baseline="0"/>
            </a:lvl4pPr>
            <a:lvl5pPr marL="914400" indent="0">
              <a:lnSpc>
                <a:spcPct val="90000"/>
              </a:lnSpc>
              <a:buNone/>
              <a:defRPr sz="5000" b="1"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615EEC7-2B19-40F0-9B64-A564E832ADEB}" type="datetime1">
              <a:rPr lang="en-US" smtClean="0"/>
              <a:t>10/12/2025</a:t>
            </a:fld>
            <a:endParaRPr lang="en-US"/>
          </a:p>
        </p:txBody>
      </p:sp>
      <p:cxnSp>
        <p:nvCxnSpPr>
          <p:cNvPr id="13" name="Straight Connector 12">
            <a:extLst>
              <a:ext uri="{FF2B5EF4-FFF2-40B4-BE49-F238E27FC236}">
                <a16:creationId xmlns:a16="http://schemas.microsoft.com/office/drawing/2014/main" id="{FEA9293D-D6A1-8AF9-4813-CA78F41FC415}"/>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6023739-FBF1-75F2-EA5B-628D1D31BA94}"/>
              </a:ext>
            </a:extLst>
          </p:cNvPr>
          <p:cNvGrpSpPr/>
          <p:nvPr userDrawn="1"/>
        </p:nvGrpSpPr>
        <p:grpSpPr>
          <a:xfrm flipV="1">
            <a:off x="11078040" y="5621541"/>
            <a:ext cx="504370" cy="544340"/>
            <a:chOff x="10917026" y="837879"/>
            <a:chExt cx="513774" cy="554490"/>
          </a:xfrm>
        </p:grpSpPr>
        <p:sp>
          <p:nvSpPr>
            <p:cNvPr id="15" name="Graphic 12">
              <a:extLst>
                <a:ext uri="{FF2B5EF4-FFF2-40B4-BE49-F238E27FC236}">
                  <a16:creationId xmlns:a16="http://schemas.microsoft.com/office/drawing/2014/main" id="{D0F1A970-FF5D-F896-04FA-CE4666C8553E}"/>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6" name="Graphic 13">
              <a:extLst>
                <a:ext uri="{FF2B5EF4-FFF2-40B4-BE49-F238E27FC236}">
                  <a16:creationId xmlns:a16="http://schemas.microsoft.com/office/drawing/2014/main" id="{B139D13F-0D14-73D2-8BA3-AB49A0A4541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7" name="Graphic 15">
              <a:extLst>
                <a:ext uri="{FF2B5EF4-FFF2-40B4-BE49-F238E27FC236}">
                  <a16:creationId xmlns:a16="http://schemas.microsoft.com/office/drawing/2014/main" id="{A8A8E97E-9C11-2BC8-9144-BDB59524BF45}"/>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132514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2455036-72A5-504C-C91E-CA942A9C1B15}"/>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AAC21E96-E96F-13AB-4E2D-2F2A9463609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0DCA12CF-50BA-FD37-1BFD-37DBA94A1E4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8C62BDEF-3630-134A-D8AF-6029EE44805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7" name="Title 6">
            <a:extLst>
              <a:ext uri="{FF2B5EF4-FFF2-40B4-BE49-F238E27FC236}">
                <a16:creationId xmlns:a16="http://schemas.microsoft.com/office/drawing/2014/main" id="{BF9D5BEE-93D7-A052-AACD-00C46FF56143}"/>
              </a:ext>
            </a:extLst>
          </p:cNvPr>
          <p:cNvSpPr>
            <a:spLocks noGrp="1"/>
          </p:cNvSpPr>
          <p:nvPr>
            <p:ph type="title" hasCustomPrompt="1"/>
          </p:nvPr>
        </p:nvSpPr>
        <p:spPr>
          <a:xfrm>
            <a:off x="1524000" y="4955722"/>
            <a:ext cx="9143999" cy="669472"/>
          </a:xfrm>
        </p:spPr>
        <p:txBody>
          <a:bodyPr anchor="ctr">
            <a:normAutofit/>
          </a:bodyPr>
          <a:lstStyle>
            <a:lvl1pPr>
              <a:lnSpc>
                <a:spcPct val="120000"/>
              </a:lnSpc>
              <a:defRPr sz="2000">
                <a:solidFill>
                  <a:schemeClr val="accent2"/>
                </a:solidFill>
              </a:defRPr>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6" name="Content Placeholder 15">
            <a:extLst>
              <a:ext uri="{FF2B5EF4-FFF2-40B4-BE49-F238E27FC236}">
                <a16:creationId xmlns:a16="http://schemas.microsoft.com/office/drawing/2014/main" id="{F08A4F7D-BA50-448B-6700-E8EB878B3364}"/>
              </a:ext>
            </a:extLst>
          </p:cNvPr>
          <p:cNvSpPr>
            <a:spLocks noGrp="1"/>
          </p:cNvSpPr>
          <p:nvPr>
            <p:ph sz="quarter" idx="14" hasCustomPrompt="1"/>
          </p:nvPr>
        </p:nvSpPr>
        <p:spPr>
          <a:xfrm>
            <a:off x="1549400" y="1536700"/>
            <a:ext cx="9144000" cy="3111500"/>
          </a:xfrm>
        </p:spPr>
        <p:txBody>
          <a:bodyPr>
            <a:normAutofit/>
          </a:bodyPr>
          <a:lstStyle>
            <a:lvl1pPr marL="0" indent="0">
              <a:lnSpc>
                <a:spcPct val="90000"/>
              </a:lnSpc>
              <a:buNone/>
              <a:defRPr sz="5000" b="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4A6891D2-C712-4357-A4F9-7362E459A272}" type="datetime1">
              <a:rPr lang="en-US" smtClean="0"/>
              <a:t>10/12/2025</a:t>
            </a:fld>
            <a:endParaRPr lang="en-US"/>
          </a:p>
        </p:txBody>
      </p:sp>
      <p:cxnSp>
        <p:nvCxnSpPr>
          <p:cNvPr id="13" name="Straight Connector 12">
            <a:extLst>
              <a:ext uri="{FF2B5EF4-FFF2-40B4-BE49-F238E27FC236}">
                <a16:creationId xmlns:a16="http://schemas.microsoft.com/office/drawing/2014/main" id="{E2982CD0-EB8A-46A8-84EC-153D7BA32560}"/>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65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E6EF1BF-151B-8EEC-0E02-E06802C34ADA}"/>
              </a:ext>
            </a:extLst>
          </p:cNvPr>
          <p:cNvSpPr>
            <a:spLocks noGrp="1"/>
          </p:cNvSpPr>
          <p:nvPr>
            <p:ph type="title" hasCustomPrompt="1"/>
          </p:nvPr>
        </p:nvSpPr>
        <p:spPr>
          <a:xfrm>
            <a:off x="731520" y="4955721"/>
            <a:ext cx="9143999" cy="669472"/>
          </a:xfrm>
        </p:spPr>
        <p:txBody>
          <a:bodyPr anchor="ctr">
            <a:normAutofit/>
          </a:bodyPr>
          <a:lstStyle>
            <a:lvl1pPr>
              <a:lnSpc>
                <a:spcPct val="120000"/>
              </a:lnSpc>
              <a:defRPr sz="2000"/>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
        <p:nvSpPr>
          <p:cNvPr id="13" name="Content Placeholder 12">
            <a:extLst>
              <a:ext uri="{FF2B5EF4-FFF2-40B4-BE49-F238E27FC236}">
                <a16:creationId xmlns:a16="http://schemas.microsoft.com/office/drawing/2014/main" id="{99640F48-020D-81AF-A324-1A8C96F82127}"/>
              </a:ext>
            </a:extLst>
          </p:cNvPr>
          <p:cNvSpPr>
            <a:spLocks noGrp="1"/>
          </p:cNvSpPr>
          <p:nvPr>
            <p:ph sz="quarter" idx="14" hasCustomPrompt="1"/>
          </p:nvPr>
        </p:nvSpPr>
        <p:spPr>
          <a:xfrm>
            <a:off x="731838" y="1344613"/>
            <a:ext cx="9144000" cy="3290887"/>
          </a:xfrm>
        </p:spPr>
        <p:txBody>
          <a:bodyPr anchor="ctr">
            <a:normAutofit/>
          </a:bodyPr>
          <a:lstStyle>
            <a:lvl1pPr marL="0" indent="0">
              <a:lnSpc>
                <a:spcPct val="90000"/>
              </a:lnSpc>
              <a:buNone/>
              <a:defRPr sz="500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31520" y="6343955"/>
            <a:ext cx="2805405" cy="365125"/>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234566FD-24FB-4338-A35C-D9AE347B4F66}" type="datetime1">
              <a:rPr lang="en-US" smtClean="0"/>
              <a:pPr/>
              <a:t>10/12/2025</a:t>
            </a:fld>
            <a:endParaRPr lang="en-US"/>
          </a:p>
        </p:txBody>
      </p:sp>
      <p:grpSp>
        <p:nvGrpSpPr>
          <p:cNvPr id="6" name="Group 5">
            <a:extLst>
              <a:ext uri="{FF2B5EF4-FFF2-40B4-BE49-F238E27FC236}">
                <a16:creationId xmlns:a16="http://schemas.microsoft.com/office/drawing/2014/main" id="{65B35AFC-D0D8-27D0-7877-F898628C3791}"/>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E071C14C-69C9-51C1-C72F-11F52037955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9" name="Graphic 13">
              <a:extLst>
                <a:ext uri="{FF2B5EF4-FFF2-40B4-BE49-F238E27FC236}">
                  <a16:creationId xmlns:a16="http://schemas.microsoft.com/office/drawing/2014/main" id="{D19ADD24-6A4A-7A9D-F028-439BF3EA250B}"/>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0" name="Graphic 15">
              <a:extLst>
                <a:ext uri="{FF2B5EF4-FFF2-40B4-BE49-F238E27FC236}">
                  <a16:creationId xmlns:a16="http://schemas.microsoft.com/office/drawing/2014/main" id="{AE878D98-B8A1-9693-E217-46740B9C7FD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99076297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42ABA34-9E2C-57A7-6EC1-822DB06AB4A5}"/>
              </a:ext>
            </a:extLst>
          </p:cNvPr>
          <p:cNvSpPr>
            <a:spLocks noGrp="1"/>
          </p:cNvSpPr>
          <p:nvPr>
            <p:ph type="title" hasCustomPrompt="1"/>
          </p:nvPr>
        </p:nvSpPr>
        <p:spPr>
          <a:xfrm>
            <a:off x="731520" y="4955722"/>
            <a:ext cx="9143999" cy="669472"/>
          </a:xfrm>
        </p:spPr>
        <p:txBody>
          <a:bodyPr anchor="ctr">
            <a:normAutofit/>
          </a:bodyPr>
          <a:lstStyle>
            <a:lvl1pPr>
              <a:lnSpc>
                <a:spcPct val="120000"/>
              </a:lnSpc>
              <a:defRPr sz="2000">
                <a:solidFill>
                  <a:schemeClr val="accent2"/>
                </a:solidFill>
              </a:defRPr>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3" name="Content Placeholder 12">
            <a:extLst>
              <a:ext uri="{FF2B5EF4-FFF2-40B4-BE49-F238E27FC236}">
                <a16:creationId xmlns:a16="http://schemas.microsoft.com/office/drawing/2014/main" id="{84393E52-BC0A-C941-AB99-B2E2040F966A}"/>
              </a:ext>
            </a:extLst>
          </p:cNvPr>
          <p:cNvSpPr>
            <a:spLocks noGrp="1"/>
          </p:cNvSpPr>
          <p:nvPr>
            <p:ph sz="quarter" idx="14" hasCustomPrompt="1"/>
          </p:nvPr>
        </p:nvSpPr>
        <p:spPr>
          <a:xfrm>
            <a:off x="731838" y="1344613"/>
            <a:ext cx="9144000" cy="3290887"/>
          </a:xfrm>
        </p:spPr>
        <p:txBody>
          <a:bodyPr anchor="ctr">
            <a:normAutofit/>
          </a:bodyPr>
          <a:lstStyle>
            <a:lvl1pPr marL="0" indent="0">
              <a:lnSpc>
                <a:spcPct val="90000"/>
              </a:lnSpc>
              <a:buNone/>
              <a:defRPr sz="500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D02BF1DD-1BF4-406D-9906-B4846BCC8D55}" type="datetime1">
              <a:rPr lang="en-US" smtClean="0"/>
              <a:t>10/12/2025</a:t>
            </a:fld>
            <a:endParaRPr lang="en-US"/>
          </a:p>
        </p:txBody>
      </p:sp>
      <p:grpSp>
        <p:nvGrpSpPr>
          <p:cNvPr id="9" name="Group 8">
            <a:extLst>
              <a:ext uri="{FF2B5EF4-FFF2-40B4-BE49-F238E27FC236}">
                <a16:creationId xmlns:a16="http://schemas.microsoft.com/office/drawing/2014/main" id="{038AFCDA-E25A-66FA-A065-43B64A7DC53D}"/>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BC1282DB-3134-604E-A636-7EC91636C53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01622449-7FF6-2681-8BAB-610A3A6F0F9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DF1B7C46-3578-8B8A-2B33-C7E41C8F09E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65398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7B80538-E0C0-8B37-2CBC-715464FE825E}"/>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9" name="Content Placeholder 5">
            <a:extLst>
              <a:ext uri="{FF2B5EF4-FFF2-40B4-BE49-F238E27FC236}">
                <a16:creationId xmlns:a16="http://schemas.microsoft.com/office/drawing/2014/main" id="{7C0431DD-A630-224B-A787-6BF3732EE15B}"/>
              </a:ext>
            </a:extLst>
          </p:cNvPr>
          <p:cNvSpPr>
            <a:spLocks noGrp="1"/>
          </p:cNvSpPr>
          <p:nvPr>
            <p:ph sz="quarter" idx="15"/>
          </p:nvPr>
        </p:nvSpPr>
        <p:spPr>
          <a:xfrm>
            <a:off x="1524000" y="1905000"/>
            <a:ext cx="4846320" cy="42687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B9CDF450-BB1A-E96B-F44C-F881C731657F}"/>
              </a:ext>
            </a:extLst>
          </p:cNvPr>
          <p:cNvSpPr>
            <a:spLocks noGrp="1"/>
          </p:cNvSpPr>
          <p:nvPr>
            <p:ph sz="quarter" idx="16"/>
          </p:nvPr>
        </p:nvSpPr>
        <p:spPr>
          <a:xfrm>
            <a:off x="6736080" y="1905000"/>
            <a:ext cx="4846320" cy="42687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4E2D18C-90AA-6695-2849-42F0DF3B0F0F}"/>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Footer Placeholder 5">
            <a:extLst>
              <a:ext uri="{FF2B5EF4-FFF2-40B4-BE49-F238E27FC236}">
                <a16:creationId xmlns:a16="http://schemas.microsoft.com/office/drawing/2014/main" id="{0B4E1DD8-E0C8-2F63-6C5D-5D9786B14EDA}"/>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14" name="Date Placeholder 4">
            <a:extLst>
              <a:ext uri="{FF2B5EF4-FFF2-40B4-BE49-F238E27FC236}">
                <a16:creationId xmlns:a16="http://schemas.microsoft.com/office/drawing/2014/main" id="{EE15D4EB-C819-8C4D-4973-D17848DE49F5}"/>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10/12/2025</a:t>
            </a:fld>
            <a:endParaRPr lang="en-US"/>
          </a:p>
        </p:txBody>
      </p:sp>
      <p:sp>
        <p:nvSpPr>
          <p:cNvPr id="16" name="Slide Number Placeholder 6">
            <a:extLst>
              <a:ext uri="{FF2B5EF4-FFF2-40B4-BE49-F238E27FC236}">
                <a16:creationId xmlns:a16="http://schemas.microsoft.com/office/drawing/2014/main" id="{2F83B63A-E313-2543-7396-0E4520FC006F}"/>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080128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B3D62A-20D4-C83A-8EC5-0F0FC4527F88}"/>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523941" y="1737360"/>
            <a:ext cx="4846320" cy="559834"/>
          </a:xfr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736080" y="1737360"/>
            <a:ext cx="4846320" cy="559834"/>
          </a:xfr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1524000" y="2387600"/>
            <a:ext cx="4846320" cy="37861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736080" y="2387600"/>
            <a:ext cx="4846320" cy="37861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5017F05-8154-C1CA-504D-0FCFD392C8ED}"/>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Footer Placeholder 5">
            <a:extLst>
              <a:ext uri="{FF2B5EF4-FFF2-40B4-BE49-F238E27FC236}">
                <a16:creationId xmlns:a16="http://schemas.microsoft.com/office/drawing/2014/main" id="{DADACAB8-8D38-74EC-8F23-74C19B5E311C}"/>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13" name="Date Placeholder 4">
            <a:extLst>
              <a:ext uri="{FF2B5EF4-FFF2-40B4-BE49-F238E27FC236}">
                <a16:creationId xmlns:a16="http://schemas.microsoft.com/office/drawing/2014/main" id="{C933945D-DCC7-91C9-7715-6D66CD166B14}"/>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10/12/2025</a:t>
            </a:fld>
            <a:endParaRPr lang="en-US"/>
          </a:p>
        </p:txBody>
      </p:sp>
      <p:sp>
        <p:nvSpPr>
          <p:cNvPr id="15" name="Slide Number Placeholder 6">
            <a:extLst>
              <a:ext uri="{FF2B5EF4-FFF2-40B4-BE49-F238E27FC236}">
                <a16:creationId xmlns:a16="http://schemas.microsoft.com/office/drawing/2014/main" id="{8611D5B1-377C-9FAD-8742-CD62D3D705A0}"/>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45468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1E479-4069-C843-393B-6E9B41A957D5}"/>
              </a:ext>
            </a:extLst>
          </p:cNvPr>
          <p:cNvGrpSpPr/>
          <p:nvPr userDrawn="1"/>
        </p:nvGrpSpPr>
        <p:grpSpPr>
          <a:xfrm flipV="1">
            <a:off x="11078040" y="5621541"/>
            <a:ext cx="504370" cy="544340"/>
            <a:chOff x="10917026" y="837879"/>
            <a:chExt cx="513774" cy="554490"/>
          </a:xfrm>
        </p:grpSpPr>
        <p:sp>
          <p:nvSpPr>
            <p:cNvPr id="3" name="Graphic 12">
              <a:extLst>
                <a:ext uri="{FF2B5EF4-FFF2-40B4-BE49-F238E27FC236}">
                  <a16:creationId xmlns:a16="http://schemas.microsoft.com/office/drawing/2014/main" id="{9371E991-E43A-8273-A079-19D35B2505AD}"/>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31556ED0-DF39-D5B2-4B44-3ABD175F11F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D28126CE-14E8-D34A-20CD-7A393D29D36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
        <p:nvSpPr>
          <p:cNvPr id="6" name="Title 1">
            <a:extLst>
              <a:ext uri="{FF2B5EF4-FFF2-40B4-BE49-F238E27FC236}">
                <a16:creationId xmlns:a16="http://schemas.microsoft.com/office/drawing/2014/main" id="{B4A8E7DD-F0B9-81F7-287D-3CB3DD2F7595}"/>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9" name="Footer Placeholder 5">
            <a:extLst>
              <a:ext uri="{FF2B5EF4-FFF2-40B4-BE49-F238E27FC236}">
                <a16:creationId xmlns:a16="http://schemas.microsoft.com/office/drawing/2014/main" id="{431432E4-BA69-9DA5-4717-E3EA0C6F7E1D}"/>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8" name="Date Placeholder 4">
            <a:extLst>
              <a:ext uri="{FF2B5EF4-FFF2-40B4-BE49-F238E27FC236}">
                <a16:creationId xmlns:a16="http://schemas.microsoft.com/office/drawing/2014/main" id="{109ADB64-53B3-115D-AECE-9573AE4F6B50}"/>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10/12/2025</a:t>
            </a:fld>
            <a:endParaRPr lang="en-US"/>
          </a:p>
        </p:txBody>
      </p:sp>
      <p:sp>
        <p:nvSpPr>
          <p:cNvPr id="10" name="Slide Number Placeholder 6">
            <a:extLst>
              <a:ext uri="{FF2B5EF4-FFF2-40B4-BE49-F238E27FC236}">
                <a16:creationId xmlns:a16="http://schemas.microsoft.com/office/drawing/2014/main" id="{B4E7037E-3D24-9B01-B8A9-56A86C69701E}"/>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cxnSp>
        <p:nvCxnSpPr>
          <p:cNvPr id="11" name="Straight Connector 10">
            <a:extLst>
              <a:ext uri="{FF2B5EF4-FFF2-40B4-BE49-F238E27FC236}">
                <a16:creationId xmlns:a16="http://schemas.microsoft.com/office/drawing/2014/main" id="{B6245B12-231B-F569-B506-50857FF5F058}"/>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47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8922BC5-E711-4A36-A80E-0A418F83672D}" type="datetime1">
              <a:rPr lang="en-US" smtClean="0"/>
              <a:t>10/12/2025</a:t>
            </a:fld>
            <a:endParaRPr lang="en-US"/>
          </a:p>
        </p:txBody>
      </p:sp>
    </p:spTree>
    <p:extLst>
      <p:ext uri="{BB962C8B-B14F-4D97-AF65-F5344CB8AC3E}">
        <p14:creationId xmlns:p14="http://schemas.microsoft.com/office/powerpoint/2010/main" val="412735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731519"/>
            <a:ext cx="3108960" cy="2651760"/>
          </a:xfrm>
        </p:spPr>
        <p:txBody>
          <a:bodyPr anchor="t">
            <a:noAutofit/>
          </a:bodyPr>
          <a:lstStyle>
            <a:lvl1pP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5ED79D4C-84E4-DE7D-6224-9B34D3EC7A52}"/>
              </a:ext>
            </a:extLst>
          </p:cNvPr>
          <p:cNvSpPr>
            <a:spLocks noGrp="1"/>
          </p:cNvSpPr>
          <p:nvPr>
            <p:ph type="body" sz="half" idx="13"/>
          </p:nvPr>
        </p:nvSpPr>
        <p:spPr>
          <a:xfrm>
            <a:off x="731520" y="3439824"/>
            <a:ext cx="3108960" cy="2743200"/>
          </a:xfrm>
        </p:spPr>
        <p:txBody>
          <a:bodyPr>
            <a:normAutofit/>
          </a:bodyPr>
          <a:lstStyle>
            <a:lvl1pPr marL="0" indent="0">
              <a:buNone/>
              <a:defRPr sz="1400"/>
            </a:lvl1pPr>
          </a:lstStyle>
          <a:p>
            <a:r>
              <a:rPr lang="en-US" dirty="0"/>
              <a:t>Add a brief caption</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114800" y="685800"/>
            <a:ext cx="6440258" cy="5497224"/>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640080" y="6345936"/>
            <a:ext cx="609600" cy="365125"/>
          </a:xfrm>
        </p:spPr>
        <p:txBody>
          <a:bodyPr/>
          <a:lstStyle/>
          <a:p>
            <a:fld id="{AEAA3239-9EA4-4A65-A281-97F994456D9F}" type="slidenum">
              <a:rPr lang="en-US" smtClean="0"/>
              <a:t>‹#›</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1D94988-488B-40CC-9623-27A54F95F7B4}" type="datetime1">
              <a:rPr lang="en-US" smtClean="0"/>
              <a:t>10/12/2025</a:t>
            </a:fld>
            <a:endParaRPr lang="en-US"/>
          </a:p>
        </p:txBody>
      </p:sp>
      <p:grpSp>
        <p:nvGrpSpPr>
          <p:cNvPr id="12" name="Group 11">
            <a:extLst>
              <a:ext uri="{FF2B5EF4-FFF2-40B4-BE49-F238E27FC236}">
                <a16:creationId xmlns:a16="http://schemas.microsoft.com/office/drawing/2014/main" id="{0289281C-AACF-B0FF-0467-84E4A5880E0E}"/>
              </a:ext>
            </a:extLst>
          </p:cNvPr>
          <p:cNvGrpSpPr/>
          <p:nvPr userDrawn="1"/>
        </p:nvGrpSpPr>
        <p:grpSpPr>
          <a:xfrm flipV="1">
            <a:off x="11078040" y="5621541"/>
            <a:ext cx="504370" cy="544340"/>
            <a:chOff x="10917026" y="837879"/>
            <a:chExt cx="513774" cy="554490"/>
          </a:xfrm>
        </p:grpSpPr>
        <p:sp>
          <p:nvSpPr>
            <p:cNvPr id="13" name="Graphic 12">
              <a:extLst>
                <a:ext uri="{FF2B5EF4-FFF2-40B4-BE49-F238E27FC236}">
                  <a16:creationId xmlns:a16="http://schemas.microsoft.com/office/drawing/2014/main" id="{B8CC52C9-51C3-9020-0FCD-5EB77AB5B753}"/>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4" name="Graphic 13">
              <a:extLst>
                <a:ext uri="{FF2B5EF4-FFF2-40B4-BE49-F238E27FC236}">
                  <a16:creationId xmlns:a16="http://schemas.microsoft.com/office/drawing/2014/main" id="{6176F77F-F023-802F-E39B-3BED7F91082F}"/>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9" name="Graphic 15">
              <a:extLst>
                <a:ext uri="{FF2B5EF4-FFF2-40B4-BE49-F238E27FC236}">
                  <a16:creationId xmlns:a16="http://schemas.microsoft.com/office/drawing/2014/main" id="{B3DC35F6-01C6-9167-442E-69469D51012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765897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E33D2F-D845-A10E-F9E5-C6C051C8E9B2}"/>
              </a:ext>
            </a:extLst>
          </p:cNvPr>
          <p:cNvSpPr>
            <a:spLocks noGrp="1"/>
          </p:cNvSpPr>
          <p:nvPr>
            <p:ph type="title"/>
          </p:nvPr>
        </p:nvSpPr>
        <p:spPr>
          <a:xfrm>
            <a:off x="731520" y="731519"/>
            <a:ext cx="3108960" cy="2651760"/>
          </a:xfrm>
        </p:spPr>
        <p:txBody>
          <a:bodyPr anchor="t">
            <a:noAutofit/>
          </a:bodyPr>
          <a:lstStyle>
            <a:lvl1pP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31625BF7-9F13-8163-32DF-576DC01B4C2A}"/>
              </a:ext>
            </a:extLst>
          </p:cNvPr>
          <p:cNvSpPr>
            <a:spLocks noGrp="1"/>
          </p:cNvSpPr>
          <p:nvPr>
            <p:ph type="body" sz="half" idx="13" hasCustomPrompt="1"/>
          </p:nvPr>
        </p:nvSpPr>
        <p:spPr>
          <a:xfrm>
            <a:off x="731520" y="3439824"/>
            <a:ext cx="3108960" cy="2743200"/>
          </a:xfrm>
        </p:spPr>
        <p:txBody>
          <a:bodyPr anchor="b">
            <a:normAutofit/>
          </a:bodyPr>
          <a:lstStyle>
            <a:lvl1pPr marL="0" indent="0">
              <a:buNone/>
              <a:defRPr sz="1400"/>
            </a:lvl1pPr>
          </a:lstStyle>
          <a:p>
            <a:r>
              <a:rPr lang="en-US" dirty="0"/>
              <a:t>Add a brief caption</a:t>
            </a:r>
          </a:p>
        </p:txBody>
      </p:sp>
      <p:sp>
        <p:nvSpPr>
          <p:cNvPr id="11" name="Rectangle 10">
            <a:extLst>
              <a:ext uri="{FF2B5EF4-FFF2-40B4-BE49-F238E27FC236}">
                <a16:creationId xmlns:a16="http://schemas.microsoft.com/office/drawing/2014/main" id="{8E09ABEC-9982-598E-3149-770B511C9DE5}"/>
              </a:ext>
              <a:ext uri="{C183D7F6-B498-43B3-948B-1728B52AA6E4}">
                <adec:decorative xmlns:adec="http://schemas.microsoft.com/office/drawing/2017/decorative" val="1"/>
              </a:ext>
            </a:extLst>
          </p:cNvPr>
          <p:cNvSpPr/>
          <p:nvPr userDrawn="1"/>
        </p:nvSpPr>
        <p:spPr>
          <a:xfrm>
            <a:off x="5121319" y="674976"/>
            <a:ext cx="6461081" cy="5508048"/>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1DC35CE5-7DA7-38B2-B181-D21792BC7058}"/>
              </a:ext>
            </a:extLst>
          </p:cNvPr>
          <p:cNvSpPr>
            <a:spLocks noGrp="1"/>
          </p:cNvSpPr>
          <p:nvPr>
            <p:ph type="pic" sz="quarter" idx="14" hasCustomPrompt="1"/>
          </p:nvPr>
        </p:nvSpPr>
        <p:spPr>
          <a:xfrm>
            <a:off x="5423071" y="976729"/>
            <a:ext cx="5857577" cy="4893720"/>
          </a:xfrm>
          <a:blipFill>
            <a:blip r:embed="rId2">
              <a:alphaModFix amt="60000"/>
            </a:blip>
            <a:stretch>
              <a:fillRect/>
            </a:stretch>
          </a:blipFill>
        </p:spPr>
        <p:txBody>
          <a:bodyPr/>
          <a:lstStyle>
            <a:lvl1pPr marL="0" indent="0">
              <a:buNone/>
              <a:defRPr/>
            </a:lvl1p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640080" y="6345936"/>
            <a:ext cx="609600" cy="365125"/>
          </a:xfrm>
        </p:spPr>
        <p:txBody>
          <a:bodyPr/>
          <a:lstStyle/>
          <a:p>
            <a:fld id="{AEAA3239-9EA4-4A65-A281-97F994456D9F}" type="slidenum">
              <a:rPr lang="en-US" smtClean="0"/>
              <a:t>‹#›</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A3C7011-18F0-49E4-85C9-3E22BE44E3EB}" type="datetime1">
              <a:rPr lang="en-US" smtClean="0"/>
              <a:t>10/12/2025</a:t>
            </a:fld>
            <a:endParaRPr lang="en-US"/>
          </a:p>
        </p:txBody>
      </p:sp>
      <p:grpSp>
        <p:nvGrpSpPr>
          <p:cNvPr id="3" name="Group 2">
            <a:extLst>
              <a:ext uri="{FF2B5EF4-FFF2-40B4-BE49-F238E27FC236}">
                <a16:creationId xmlns:a16="http://schemas.microsoft.com/office/drawing/2014/main" id="{C6EBE213-1163-A018-F201-B0DD52F061C6}"/>
              </a:ext>
            </a:extLst>
          </p:cNvPr>
          <p:cNvGrpSpPr/>
          <p:nvPr userDrawn="1"/>
        </p:nvGrpSpPr>
        <p:grpSpPr>
          <a:xfrm>
            <a:off x="4150304" y="685800"/>
            <a:ext cx="504370" cy="544340"/>
            <a:chOff x="10917026" y="837879"/>
            <a:chExt cx="513774" cy="554490"/>
          </a:xfrm>
        </p:grpSpPr>
        <p:sp>
          <p:nvSpPr>
            <p:cNvPr id="4" name="Graphic 12">
              <a:extLst>
                <a:ext uri="{FF2B5EF4-FFF2-40B4-BE49-F238E27FC236}">
                  <a16:creationId xmlns:a16="http://schemas.microsoft.com/office/drawing/2014/main" id="{FA467C1C-1AD4-E57D-1EC5-1D2A5FC57C4F}"/>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0" name="Graphic 13">
              <a:extLst>
                <a:ext uri="{FF2B5EF4-FFF2-40B4-BE49-F238E27FC236}">
                  <a16:creationId xmlns:a16="http://schemas.microsoft.com/office/drawing/2014/main" id="{3A06BD60-6631-D2A4-5F55-5879D66B4F4D}"/>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0E268D3C-723F-37BB-17D1-79FA50F88138}"/>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66379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F20381-B525-83E1-04F7-7B2CE07C8F86}"/>
              </a:ext>
            </a:extLst>
          </p:cNvPr>
          <p:cNvGrpSpPr/>
          <p:nvPr userDrawn="1"/>
        </p:nvGrpSpPr>
        <p:grpSpPr>
          <a:xfrm flipV="1">
            <a:off x="11235202" y="5833131"/>
            <a:ext cx="504370" cy="544340"/>
            <a:chOff x="10917026" y="837879"/>
            <a:chExt cx="513774" cy="554490"/>
          </a:xfrm>
        </p:grpSpPr>
        <p:sp>
          <p:nvSpPr>
            <p:cNvPr id="5" name="Graphic 12">
              <a:extLst>
                <a:ext uri="{FF2B5EF4-FFF2-40B4-BE49-F238E27FC236}">
                  <a16:creationId xmlns:a16="http://schemas.microsoft.com/office/drawing/2014/main" id="{7C03E215-D7FC-6286-2AF6-55828447FF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F78CD9B1-F8B0-4A64-3456-A9A2295574F6}"/>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D09C6E38-7F48-9E76-2E6D-10B4D1EA1CE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6" name="Rectangle 5">
            <a:extLst>
              <a:ext uri="{FF2B5EF4-FFF2-40B4-BE49-F238E27FC236}">
                <a16:creationId xmlns:a16="http://schemas.microsoft.com/office/drawing/2014/main" id="{826C3ACE-E549-485B-A39D-BBF7B6FABE4F}"/>
              </a:ext>
              <a:ext uri="{C183D7F6-B498-43B3-948B-1728B52AA6E4}">
                <adec:decorative xmlns:adec="http://schemas.microsoft.com/office/drawing/2017/decorative" val="1"/>
              </a:ext>
            </a:extLst>
          </p:cNvPr>
          <p:cNvSpPr/>
          <p:nvPr userDrawn="1"/>
        </p:nvSpPr>
        <p:spPr>
          <a:xfrm>
            <a:off x="0" y="0"/>
            <a:ext cx="12192000" cy="4343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1" y="4830149"/>
            <a:ext cx="9973455" cy="938784"/>
          </a:xfrm>
        </p:spPr>
        <p:txBody>
          <a:bodyPr vert="horz" lIns="91440" tIns="45720" rIns="91440" bIns="45720" rtlCol="0" anchor="b">
            <a:noAutofit/>
          </a:bodyPr>
          <a:lstStyle>
            <a:lvl1pPr>
              <a:defRPr lang="en-US" sz="6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1" y="5799255"/>
            <a:ext cx="9973455" cy="457200"/>
          </a:xfrm>
        </p:spPr>
        <p:txBody>
          <a:bodyPr vert="horz" lIns="91440" tIns="45720" rIns="91440" bIns="45720" rtlCol="0">
            <a:noAutofit/>
          </a:bodyPr>
          <a:lstStyle>
            <a:lvl1pPr marL="0" indent="0">
              <a:buNone/>
              <a:defRPr lang="en-US" sz="2000" dirty="0"/>
            </a:lvl1pPr>
          </a:lstStyle>
          <a:p>
            <a:pPr lvl="0"/>
            <a:r>
              <a:rPr lang="en-US" dirty="0"/>
              <a:t>Click to edit Master subtitle style</a:t>
            </a:r>
          </a:p>
        </p:txBody>
      </p:sp>
      <p:sp>
        <p:nvSpPr>
          <p:cNvPr id="16" name="Picture Placeholder 15">
            <a:extLst>
              <a:ext uri="{FF2B5EF4-FFF2-40B4-BE49-F238E27FC236}">
                <a16:creationId xmlns:a16="http://schemas.microsoft.com/office/drawing/2014/main" id="{B32704EA-8361-E841-02ED-F3025E8FF334}"/>
              </a:ext>
            </a:extLst>
          </p:cNvPr>
          <p:cNvSpPr>
            <a:spLocks noGrp="1"/>
          </p:cNvSpPr>
          <p:nvPr>
            <p:ph type="pic" sz="quarter" idx="16" hasCustomPrompt="1"/>
          </p:nvPr>
        </p:nvSpPr>
        <p:spPr>
          <a:xfrm>
            <a:off x="304800" y="304801"/>
            <a:ext cx="11582398" cy="3717042"/>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609600" y="6343955"/>
            <a:ext cx="2805405" cy="365125"/>
          </a:xfrm>
        </p:spPr>
        <p:txBody>
          <a:bodyPr/>
          <a:lstStyle/>
          <a:p>
            <a:r>
              <a:rPr lang="en-US"/>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88334B-5C34-4E7E-A4B0-3A19575F6DD8}" type="datetime1">
              <a:rPr lang="en-US" smtClean="0"/>
              <a:t>10/12/2025</a:t>
            </a:fld>
            <a:endParaRPr lang="en-US"/>
          </a:p>
        </p:txBody>
      </p:sp>
    </p:spTree>
    <p:extLst>
      <p:ext uri="{BB962C8B-B14F-4D97-AF65-F5344CB8AC3E}">
        <p14:creationId xmlns:p14="http://schemas.microsoft.com/office/powerpoint/2010/main" val="3888061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31520"/>
            <a:ext cx="10056254" cy="1798622"/>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2941593"/>
            <a:ext cx="10951037" cy="27731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7">
            <a:extLst>
              <a:ext uri="{FF2B5EF4-FFF2-40B4-BE49-F238E27FC236}">
                <a16:creationId xmlns:a16="http://schemas.microsoft.com/office/drawing/2014/main" id="{14ACF6E0-81BA-C6A9-13FC-B271E985470E}"/>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9" name="Footer Placeholder 4">
            <a:extLst>
              <a:ext uri="{FF2B5EF4-FFF2-40B4-BE49-F238E27FC236}">
                <a16:creationId xmlns:a16="http://schemas.microsoft.com/office/drawing/2014/main" id="{2101A0C6-0C6D-EBD8-D57E-7C85E02543AE}"/>
              </a:ext>
            </a:extLst>
          </p:cNvPr>
          <p:cNvSpPr>
            <a:spLocks noGrp="1"/>
          </p:cNvSpPr>
          <p:nvPr>
            <p:ph type="ftr" sz="quarter" idx="11"/>
          </p:nvPr>
        </p:nvSpPr>
        <p:spPr>
          <a:xfrm>
            <a:off x="1524000" y="6343955"/>
            <a:ext cx="2805405" cy="365125"/>
          </a:xfrm>
        </p:spPr>
        <p:txBody>
          <a:bodyPr/>
          <a:lstStyle>
            <a:lvl1pPr>
              <a:defRPr>
                <a:solidFill>
                  <a:schemeClr val="tx1"/>
                </a:solidFill>
              </a:defRPr>
            </a:lvl1pPr>
          </a:lstStyle>
          <a:p>
            <a:r>
              <a:rPr lang="en-US"/>
              <a:t>Sample Footer Text</a:t>
            </a:r>
          </a:p>
        </p:txBody>
      </p:sp>
      <p:sp>
        <p:nvSpPr>
          <p:cNvPr id="7" name="Date Placeholder 3">
            <a:extLst>
              <a:ext uri="{FF2B5EF4-FFF2-40B4-BE49-F238E27FC236}">
                <a16:creationId xmlns:a16="http://schemas.microsoft.com/office/drawing/2014/main" id="{9823B180-AF77-D3D2-D86A-C1A912482B08}"/>
              </a:ext>
            </a:extLst>
          </p:cNvPr>
          <p:cNvSpPr>
            <a:spLocks noGrp="1"/>
          </p:cNvSpPr>
          <p:nvPr>
            <p:ph type="dt" sz="half" idx="10"/>
          </p:nvPr>
        </p:nvSpPr>
        <p:spPr>
          <a:xfrm>
            <a:off x="9379756" y="6343955"/>
            <a:ext cx="2202644" cy="365125"/>
          </a:xfrm>
        </p:spPr>
        <p:txBody>
          <a:bodyPr/>
          <a:lstStyle>
            <a:lvl1pPr>
              <a:defRPr>
                <a:solidFill>
                  <a:schemeClr val="tx1"/>
                </a:solidFill>
              </a:defRPr>
            </a:lvl1pPr>
          </a:lstStyle>
          <a:p>
            <a:fld id="{1D3D1E3E-5DD4-4BAD-A138-1254BF94C224}" type="datetime1">
              <a:rPr lang="en-US" smtClean="0"/>
              <a:pPr/>
              <a:t>10/12/2025</a:t>
            </a:fld>
            <a:endParaRPr lang="en-US"/>
          </a:p>
        </p:txBody>
      </p:sp>
      <p:grpSp>
        <p:nvGrpSpPr>
          <p:cNvPr id="11" name="Group 10">
            <a:extLst>
              <a:ext uri="{FF2B5EF4-FFF2-40B4-BE49-F238E27FC236}">
                <a16:creationId xmlns:a16="http://schemas.microsoft.com/office/drawing/2014/main" id="{A0B99BEF-0A23-3355-F5D8-5D137FBE5DDE}"/>
              </a:ext>
            </a:extLst>
          </p:cNvPr>
          <p:cNvGrpSpPr/>
          <p:nvPr userDrawn="1"/>
        </p:nvGrpSpPr>
        <p:grpSpPr>
          <a:xfrm>
            <a:off x="11078040" y="685800"/>
            <a:ext cx="504370" cy="544340"/>
            <a:chOff x="10917026" y="837879"/>
            <a:chExt cx="513774" cy="554490"/>
          </a:xfrm>
        </p:grpSpPr>
        <p:sp>
          <p:nvSpPr>
            <p:cNvPr id="12" name="Graphic 12">
              <a:extLst>
                <a:ext uri="{FF2B5EF4-FFF2-40B4-BE49-F238E27FC236}">
                  <a16:creationId xmlns:a16="http://schemas.microsoft.com/office/drawing/2014/main" id="{7304BEE7-C610-4182-63C6-CC6EB50F618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3" name="Graphic 13">
              <a:extLst>
                <a:ext uri="{FF2B5EF4-FFF2-40B4-BE49-F238E27FC236}">
                  <a16:creationId xmlns:a16="http://schemas.microsoft.com/office/drawing/2014/main" id="{339C8AB5-292D-0A63-B066-3D790891A6C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4" name="Graphic 15">
              <a:extLst>
                <a:ext uri="{FF2B5EF4-FFF2-40B4-BE49-F238E27FC236}">
                  <a16:creationId xmlns:a16="http://schemas.microsoft.com/office/drawing/2014/main" id="{41F6A1FE-B32F-D442-D463-82EAC098DA6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1044907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2">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55065"/>
            <a:ext cx="6383298" cy="1734658"/>
          </a:xfrm>
        </p:spPr>
        <p:txBody>
          <a:bodyPr anchor="b">
            <a:noAutofit/>
          </a:bodyPr>
          <a:lstStyle>
            <a:lvl1pPr>
              <a:defRPr sz="6000">
                <a:solidFill>
                  <a:schemeClr val="tx2"/>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531566"/>
            <a:ext cx="6383201" cy="1557567"/>
          </a:xfrm>
        </p:spPr>
        <p:txBody>
          <a:bodyPr>
            <a:noAutofit/>
          </a:bodyPr>
          <a:lstStyle>
            <a:lvl1pPr marL="0" indent="0">
              <a:buNone/>
              <a:defRPr sz="2000">
                <a:solidFill>
                  <a:schemeClr val="tx2"/>
                </a:solidFill>
              </a:defRPr>
            </a:lvl1pPr>
            <a:lvl2pPr marL="228600" indent="0">
              <a:buNone/>
              <a:defRPr sz="2000">
                <a:solidFill>
                  <a:schemeClr val="tx2"/>
                </a:solidFill>
              </a:defRPr>
            </a:lvl2pPr>
            <a:lvl3pPr marL="457200" indent="0">
              <a:buNone/>
              <a:defRPr sz="2000">
                <a:solidFill>
                  <a:schemeClr val="tx2"/>
                </a:solidFill>
              </a:defRPr>
            </a:lvl3pPr>
            <a:lvl4pPr marL="685800" indent="0">
              <a:buNone/>
              <a:defRPr sz="2000">
                <a:solidFill>
                  <a:schemeClr val="tx2"/>
                </a:solidFill>
              </a:defRPr>
            </a:lvl4pPr>
            <a:lvl5pPr marL="914400" indent="0">
              <a:buNone/>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18">
            <a:extLst>
              <a:ext uri="{FF2B5EF4-FFF2-40B4-BE49-F238E27FC236}">
                <a16:creationId xmlns:a16="http://schemas.microsoft.com/office/drawing/2014/main" id="{4935463D-B16B-B454-3DC3-3F0914867489}"/>
              </a:ext>
            </a:extLst>
          </p:cNvPr>
          <p:cNvSpPr>
            <a:spLocks noGrp="1"/>
          </p:cNvSpPr>
          <p:nvPr>
            <p:ph type="pic" sz="quarter" idx="15" hasCustomPrompt="1"/>
          </p:nvPr>
        </p:nvSpPr>
        <p:spPr>
          <a:xfrm>
            <a:off x="7924799" y="1655065"/>
            <a:ext cx="3640099" cy="3640098"/>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a:blip r:embed="rId2">
              <a:alphaModFix amt="60000"/>
            </a:blip>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13" name="Slide Number Placeholder 7">
            <a:extLst>
              <a:ext uri="{FF2B5EF4-FFF2-40B4-BE49-F238E27FC236}">
                <a16:creationId xmlns:a16="http://schemas.microsoft.com/office/drawing/2014/main" id="{2D4EE2D3-60C2-C211-D8EA-175E6CB964D8}"/>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D3D1E3E-5DD4-4BAD-A138-1254BF94C224}" type="datetime1">
              <a:rPr lang="en-US" smtClean="0"/>
              <a:pPr/>
              <a:t>10/12/2025</a:t>
            </a:fld>
            <a:endParaRPr lang="en-US"/>
          </a:p>
        </p:txBody>
      </p:sp>
      <p:grpSp>
        <p:nvGrpSpPr>
          <p:cNvPr id="26" name="Group 25">
            <a:extLst>
              <a:ext uri="{FF2B5EF4-FFF2-40B4-BE49-F238E27FC236}">
                <a16:creationId xmlns:a16="http://schemas.microsoft.com/office/drawing/2014/main" id="{F6EF1236-1402-EBC8-76E5-F7F39A7ACF55}"/>
              </a:ext>
            </a:extLst>
          </p:cNvPr>
          <p:cNvGrpSpPr/>
          <p:nvPr userDrawn="1"/>
        </p:nvGrpSpPr>
        <p:grpSpPr>
          <a:xfrm>
            <a:off x="8388140" y="1691849"/>
            <a:ext cx="3194260" cy="3561889"/>
            <a:chOff x="8176980" y="837879"/>
            <a:chExt cx="3253820" cy="3628304"/>
          </a:xfrm>
        </p:grpSpPr>
        <p:sp>
          <p:nvSpPr>
            <p:cNvPr id="27" name="Graphic 12">
              <a:extLst>
                <a:ext uri="{FF2B5EF4-FFF2-40B4-BE49-F238E27FC236}">
                  <a16:creationId xmlns:a16="http://schemas.microsoft.com/office/drawing/2014/main" id="{4474C7D0-F564-35BA-EC45-EF0D41EFCEE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28" name="Graphic 13">
              <a:extLst>
                <a:ext uri="{FF2B5EF4-FFF2-40B4-BE49-F238E27FC236}">
                  <a16:creationId xmlns:a16="http://schemas.microsoft.com/office/drawing/2014/main" id="{2492F345-45E5-E870-28A0-7AF74406047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29" name="Graphic 15">
              <a:extLst>
                <a:ext uri="{FF2B5EF4-FFF2-40B4-BE49-F238E27FC236}">
                  <a16:creationId xmlns:a16="http://schemas.microsoft.com/office/drawing/2014/main" id="{8868799D-9F7D-A469-E759-94A78C8F16E0}"/>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35912705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BEC1D1-7F98-857F-E339-B3A2319EE6EA}"/>
              </a:ext>
              <a:ext uri="{C183D7F6-B498-43B3-948B-1728B52AA6E4}">
                <adec:decorative xmlns:adec="http://schemas.microsoft.com/office/drawing/2017/decorative" val="1"/>
              </a:ext>
            </a:extLst>
          </p:cNvPr>
          <p:cNvSpPr/>
          <p:nvPr userDrawn="1"/>
        </p:nvSpPr>
        <p:spPr>
          <a:xfrm>
            <a:off x="0" y="0"/>
            <a:ext cx="3352800"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9A38D88-7881-D4FF-5259-971983942C32}"/>
              </a:ext>
            </a:extLst>
          </p:cNvPr>
          <p:cNvSpPr>
            <a:spLocks noGrp="1"/>
          </p:cNvSpPr>
          <p:nvPr>
            <p:ph type="ctrTitle"/>
          </p:nvPr>
        </p:nvSpPr>
        <p:spPr>
          <a:xfrm>
            <a:off x="4267200" y="1769161"/>
            <a:ext cx="7284046" cy="2428125"/>
          </a:xfrm>
        </p:spPr>
        <p:txBody>
          <a:bodyPr vert="horz" lIns="91440" tIns="45720" rIns="91440" bIns="45720" rtlCol="0" anchor="b">
            <a:noAutofit/>
          </a:bodyPr>
          <a:lstStyle>
            <a:lvl1pPr>
              <a:defRPr lang="en-US" sz="6000" dirty="0">
                <a:solidFill>
                  <a:schemeClr val="tx2"/>
                </a:solidFill>
              </a:defRPr>
            </a:lvl1pPr>
          </a:lstStyle>
          <a:p>
            <a:pPr lvl="0"/>
            <a:r>
              <a:rPr lang="en-US" dirty="0"/>
              <a:t>Click to edit Master title style</a:t>
            </a:r>
          </a:p>
        </p:txBody>
      </p:sp>
      <p:sp>
        <p:nvSpPr>
          <p:cNvPr id="17" name="Subtitle 2">
            <a:extLst>
              <a:ext uri="{FF2B5EF4-FFF2-40B4-BE49-F238E27FC236}">
                <a16:creationId xmlns:a16="http://schemas.microsoft.com/office/drawing/2014/main" id="{D3DF9455-AAB1-80EB-CDF7-31CB3D9C4307}"/>
              </a:ext>
            </a:extLst>
          </p:cNvPr>
          <p:cNvSpPr>
            <a:spLocks noGrp="1"/>
          </p:cNvSpPr>
          <p:nvPr>
            <p:ph type="subTitle" idx="1"/>
          </p:nvPr>
        </p:nvSpPr>
        <p:spPr>
          <a:xfrm>
            <a:off x="4267200" y="4343400"/>
            <a:ext cx="7284046" cy="854761"/>
          </a:xfrm>
        </p:spPr>
        <p:txBody>
          <a:bodyPr vert="horz" lIns="91440" tIns="45720" rIns="91440" bIns="45720" rtlCol="0">
            <a:normAutofit/>
          </a:bodyPr>
          <a:lstStyle>
            <a:lvl1pPr marL="0" indent="0">
              <a:buNone/>
              <a:defRPr lang="en-US" sz="2000" dirty="0">
                <a:solidFill>
                  <a:schemeClr val="tx2"/>
                </a:solidFill>
              </a:defRPr>
            </a:lvl1pPr>
          </a:lstStyle>
          <a:p>
            <a:pPr lvl="0"/>
            <a:r>
              <a:rPr lang="en-US" dirty="0"/>
              <a:t>Click to edit Master subtitle style</a:t>
            </a:r>
          </a:p>
        </p:txBody>
      </p:sp>
      <p:sp>
        <p:nvSpPr>
          <p:cNvPr id="9" name="Picture Placeholder 19">
            <a:extLst>
              <a:ext uri="{FF2B5EF4-FFF2-40B4-BE49-F238E27FC236}">
                <a16:creationId xmlns:a16="http://schemas.microsoft.com/office/drawing/2014/main" id="{A4A48233-ADB1-E408-3C24-5E94AFF439AB}"/>
              </a:ext>
            </a:extLst>
          </p:cNvPr>
          <p:cNvSpPr>
            <a:spLocks noGrp="1"/>
          </p:cNvSpPr>
          <p:nvPr>
            <p:ph type="pic" sz="quarter" idx="13" hasCustomPrompt="1"/>
          </p:nvPr>
        </p:nvSpPr>
        <p:spPr>
          <a:xfrm>
            <a:off x="301752" y="301752"/>
            <a:ext cx="2749296" cy="6251447"/>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Footer Placeholder 4">
            <a:extLst>
              <a:ext uri="{FF2B5EF4-FFF2-40B4-BE49-F238E27FC236}">
                <a16:creationId xmlns:a16="http://schemas.microsoft.com/office/drawing/2014/main" id="{0FC87D7A-0527-A5E3-DEA8-D71F5745AAD8}"/>
              </a:ext>
            </a:extLst>
          </p:cNvPr>
          <p:cNvSpPr>
            <a:spLocks noGrp="1"/>
          </p:cNvSpPr>
          <p:nvPr>
            <p:ph type="ftr" sz="quarter" idx="11"/>
          </p:nvPr>
        </p:nvSpPr>
        <p:spPr>
          <a:xfrm>
            <a:off x="4267200" y="6343955"/>
            <a:ext cx="2100482" cy="365125"/>
          </a:xfrm>
        </p:spPr>
        <p:txBody>
          <a:bodyPr/>
          <a:lstStyle/>
          <a:p>
            <a:r>
              <a:rPr lang="en-US"/>
              <a:t>Sample Footer Text</a:t>
            </a:r>
          </a:p>
        </p:txBody>
      </p:sp>
      <p:sp>
        <p:nvSpPr>
          <p:cNvPr id="12" name="Date Placeholder 3">
            <a:extLst>
              <a:ext uri="{FF2B5EF4-FFF2-40B4-BE49-F238E27FC236}">
                <a16:creationId xmlns:a16="http://schemas.microsoft.com/office/drawing/2014/main" id="{EAFB5A47-E72D-BB4C-9268-E49FA4142890}"/>
              </a:ext>
            </a:extLst>
          </p:cNvPr>
          <p:cNvSpPr>
            <a:spLocks noGrp="1"/>
          </p:cNvSpPr>
          <p:nvPr>
            <p:ph type="dt" sz="half" idx="10"/>
          </p:nvPr>
        </p:nvSpPr>
        <p:spPr>
          <a:xfrm>
            <a:off x="9618883" y="6343955"/>
            <a:ext cx="1475163" cy="365125"/>
          </a:xfrm>
        </p:spPr>
        <p:txBody>
          <a:bodyPr/>
          <a:lstStyle>
            <a:lvl1pPr>
              <a:defRPr>
                <a:solidFill>
                  <a:schemeClr val="tx1"/>
                </a:solidFill>
                <a:effectLst/>
              </a:defRPr>
            </a:lvl1pPr>
          </a:lstStyle>
          <a:p>
            <a:fld id="{1F92EF8E-B9EB-49F8-83E1-F362FA442011}" type="datetime1">
              <a:rPr lang="en-US" smtClean="0"/>
              <a:t>10/12/2025</a:t>
            </a:fld>
            <a:endParaRPr lang="en-US"/>
          </a:p>
        </p:txBody>
      </p:sp>
      <p:sp>
        <p:nvSpPr>
          <p:cNvPr id="15" name="Slide Number Placeholder 5">
            <a:extLst>
              <a:ext uri="{FF2B5EF4-FFF2-40B4-BE49-F238E27FC236}">
                <a16:creationId xmlns:a16="http://schemas.microsoft.com/office/drawing/2014/main" id="{F81D0EA0-A326-A851-B642-A4EBACBE84A9}"/>
              </a:ext>
            </a:extLst>
          </p:cNvPr>
          <p:cNvSpPr>
            <a:spLocks noGrp="1"/>
          </p:cNvSpPr>
          <p:nvPr>
            <p:ph type="sldNum" sz="quarter" idx="12"/>
          </p:nvPr>
        </p:nvSpPr>
        <p:spPr>
          <a:xfrm>
            <a:off x="11125200" y="6343954"/>
            <a:ext cx="765048" cy="365125"/>
          </a:xfrm>
        </p:spPr>
        <p:txBody>
          <a:bodyPr/>
          <a:lstStyle/>
          <a:p>
            <a:fld id="{AEAA3239-9EA4-4A65-A281-97F994456D9F}" type="slidenum">
              <a:rPr lang="en-US" smtClean="0"/>
              <a:t>‹#›</a:t>
            </a:fld>
            <a:endParaRPr lang="en-US"/>
          </a:p>
        </p:txBody>
      </p:sp>
      <p:grpSp>
        <p:nvGrpSpPr>
          <p:cNvPr id="2" name="Group 1">
            <a:extLst>
              <a:ext uri="{FF2B5EF4-FFF2-40B4-BE49-F238E27FC236}">
                <a16:creationId xmlns:a16="http://schemas.microsoft.com/office/drawing/2014/main" id="{5E27C3E2-72C1-ED26-913F-2FCD5587A1C7}"/>
              </a:ext>
            </a:extLst>
          </p:cNvPr>
          <p:cNvGrpSpPr/>
          <p:nvPr userDrawn="1"/>
        </p:nvGrpSpPr>
        <p:grpSpPr>
          <a:xfrm>
            <a:off x="11078040" y="685800"/>
            <a:ext cx="504370" cy="544340"/>
            <a:chOff x="10917026" y="837879"/>
            <a:chExt cx="513774" cy="554490"/>
          </a:xfrm>
        </p:grpSpPr>
        <p:sp>
          <p:nvSpPr>
            <p:cNvPr id="3" name="Graphic 12">
              <a:extLst>
                <a:ext uri="{FF2B5EF4-FFF2-40B4-BE49-F238E27FC236}">
                  <a16:creationId xmlns:a16="http://schemas.microsoft.com/office/drawing/2014/main" id="{0A0291D7-8E3C-9DCC-A2C8-949C23071F4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4" name="Graphic 13">
              <a:extLst>
                <a:ext uri="{FF2B5EF4-FFF2-40B4-BE49-F238E27FC236}">
                  <a16:creationId xmlns:a16="http://schemas.microsoft.com/office/drawing/2014/main" id="{453DCE66-88D3-8149-9CF0-EA784EF8B17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5" name="Graphic 15">
              <a:extLst>
                <a:ext uri="{FF2B5EF4-FFF2-40B4-BE49-F238E27FC236}">
                  <a16:creationId xmlns:a16="http://schemas.microsoft.com/office/drawing/2014/main" id="{1DAEC3CE-F5C2-42D8-A1C3-B668793E907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Tree>
    <p:extLst>
      <p:ext uri="{BB962C8B-B14F-4D97-AF65-F5344CB8AC3E}">
        <p14:creationId xmlns:p14="http://schemas.microsoft.com/office/powerpoint/2010/main" val="10510588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3">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181600" y="1769161"/>
            <a:ext cx="6369646" cy="2428125"/>
          </a:xfrm>
        </p:spPr>
        <p:txBody>
          <a:bodyPr vert="horz" lIns="91440" tIns="45720" rIns="91440" bIns="45720" rtlCol="0" anchor="b">
            <a:noAutofit/>
          </a:bodyPr>
          <a:lstStyle>
            <a:lvl1pPr>
              <a:defRPr lang="en-US" sz="6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181600" y="4343400"/>
            <a:ext cx="6369646" cy="854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70" name="Picture Placeholder 18">
            <a:extLst>
              <a:ext uri="{FF2B5EF4-FFF2-40B4-BE49-F238E27FC236}">
                <a16:creationId xmlns:a16="http://schemas.microsoft.com/office/drawing/2014/main" id="{3E92F343-183A-6071-A6E3-2697714E7DE8}"/>
              </a:ext>
            </a:extLst>
          </p:cNvPr>
          <p:cNvSpPr>
            <a:spLocks noGrp="1"/>
          </p:cNvSpPr>
          <p:nvPr>
            <p:ph type="pic" sz="quarter" idx="14" hasCustomPrompt="1"/>
          </p:nvPr>
        </p:nvSpPr>
        <p:spPr>
          <a:xfrm>
            <a:off x="6179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dpi="0" rotWithShape="1">
            <a:blip r:embed="rId2">
              <a:alphaModFix amt="60000"/>
            </a:blip>
            <a:srcRect/>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181600" y="6343955"/>
            <a:ext cx="2100482" cy="365125"/>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lstStyle>
            <a:lvl1pPr>
              <a:defRPr>
                <a:solidFill>
                  <a:schemeClr val="bg1"/>
                </a:solidFill>
                <a:effectLst/>
              </a:defRPr>
            </a:lvl1pPr>
          </a:lstStyle>
          <a:p>
            <a:fld id="{1F92EF8E-B9EB-49F8-83E1-F362FA442011}" type="datetime1">
              <a:rPr lang="en-US" smtClean="0"/>
              <a:pPr/>
              <a:t>10/12/2025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5200" y="6343954"/>
            <a:ext cx="426046" cy="365125"/>
          </a:xfrm>
        </p:spPr>
        <p:txBody>
          <a:bodyPr/>
          <a:lstStyle>
            <a:lvl1pPr>
              <a:defRPr>
                <a:solidFill>
                  <a:schemeClr val="bg1"/>
                </a:solidFill>
              </a:defRPr>
            </a:lvl1pPr>
          </a:lstStyle>
          <a:p>
            <a:fld id="{AEAA3239-9EA4-4A65-A281-97F994456D9F}" type="slidenum">
              <a:rPr lang="en-US" smtClean="0"/>
              <a:pPr/>
              <a:t>‹#›</a:t>
            </a:fld>
            <a:endParaRPr lang="en-US"/>
          </a:p>
        </p:txBody>
      </p:sp>
      <p:grpSp>
        <p:nvGrpSpPr>
          <p:cNvPr id="71" name="Group 70">
            <a:extLst>
              <a:ext uri="{FF2B5EF4-FFF2-40B4-BE49-F238E27FC236}">
                <a16:creationId xmlns:a16="http://schemas.microsoft.com/office/drawing/2014/main" id="{5A8391CE-6E5C-7F95-E4F6-CA031A7FE9EF}"/>
              </a:ext>
            </a:extLst>
          </p:cNvPr>
          <p:cNvGrpSpPr/>
          <p:nvPr userDrawn="1"/>
        </p:nvGrpSpPr>
        <p:grpSpPr>
          <a:xfrm flipH="1">
            <a:off x="609600" y="1691849"/>
            <a:ext cx="3202310" cy="3570866"/>
            <a:chOff x="8176980" y="837879"/>
            <a:chExt cx="3253820" cy="3628304"/>
          </a:xfrm>
        </p:grpSpPr>
        <p:sp>
          <p:nvSpPr>
            <p:cNvPr id="72" name="Graphic 12">
              <a:extLst>
                <a:ext uri="{FF2B5EF4-FFF2-40B4-BE49-F238E27FC236}">
                  <a16:creationId xmlns:a16="http://schemas.microsoft.com/office/drawing/2014/main" id="{315E782D-1B62-1A7E-F943-E562642DC896}"/>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73" name="Graphic 13">
              <a:extLst>
                <a:ext uri="{FF2B5EF4-FFF2-40B4-BE49-F238E27FC236}">
                  <a16:creationId xmlns:a16="http://schemas.microsoft.com/office/drawing/2014/main" id="{54E55328-6641-32F6-83DA-F7F67F53DA4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74" name="Graphic 15">
              <a:extLst>
                <a:ext uri="{FF2B5EF4-FFF2-40B4-BE49-F238E27FC236}">
                  <a16:creationId xmlns:a16="http://schemas.microsoft.com/office/drawing/2014/main" id="{E03230C5-4F41-A943-FEB0-AF14041F65A8}"/>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7540303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8F586E-F017-C86C-2A57-820E3F9C14C5}"/>
              </a:ext>
              <a:ext uri="{C183D7F6-B498-43B3-948B-1728B52AA6E4}">
                <adec:decorative xmlns:adec="http://schemas.microsoft.com/office/drawing/2017/decorative" val="1"/>
              </a:ext>
            </a:extLst>
          </p:cNvPr>
          <p:cNvSpPr/>
          <p:nvPr userDrawn="1"/>
        </p:nvSpPr>
        <p:spPr>
          <a:xfrm>
            <a:off x="8839200" y="0"/>
            <a:ext cx="3352800"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D244D47C-238B-4C58-A3EA-D08BC92B1454}"/>
              </a:ext>
            </a:extLst>
          </p:cNvPr>
          <p:cNvSpPr>
            <a:spLocks noGrp="1"/>
          </p:cNvSpPr>
          <p:nvPr>
            <p:ph type="ctrTitle"/>
          </p:nvPr>
        </p:nvSpPr>
        <p:spPr>
          <a:xfrm>
            <a:off x="731520" y="1769161"/>
            <a:ext cx="6347479" cy="2428125"/>
          </a:xfrm>
        </p:spPr>
        <p:txBody>
          <a:bodyPr vert="horz" lIns="91440" tIns="45720" rIns="91440" bIns="45720" rtlCol="0" anchor="b">
            <a:noAutofit/>
          </a:bodyPr>
          <a:lstStyle>
            <a:lvl1pPr>
              <a:defRPr lang="en-US" sz="6000" dirty="0">
                <a:solidFill>
                  <a:schemeClr val="tx2"/>
                </a:solidFill>
              </a:defRPr>
            </a:lvl1pPr>
          </a:lstStyle>
          <a:p>
            <a:pPr lvl="0"/>
            <a:r>
              <a:rPr lang="en-US" dirty="0"/>
              <a:t>Click to edit Master title style</a:t>
            </a:r>
          </a:p>
        </p:txBody>
      </p:sp>
      <p:sp>
        <p:nvSpPr>
          <p:cNvPr id="43" name="Subtitle 2">
            <a:extLst>
              <a:ext uri="{FF2B5EF4-FFF2-40B4-BE49-F238E27FC236}">
                <a16:creationId xmlns:a16="http://schemas.microsoft.com/office/drawing/2014/main" id="{BE024BDA-EDE4-950C-5CAA-808A8A9709BC}"/>
              </a:ext>
            </a:extLst>
          </p:cNvPr>
          <p:cNvSpPr>
            <a:spLocks noGrp="1"/>
          </p:cNvSpPr>
          <p:nvPr>
            <p:ph type="subTitle" idx="1"/>
          </p:nvPr>
        </p:nvSpPr>
        <p:spPr>
          <a:xfrm>
            <a:off x="731520" y="4343400"/>
            <a:ext cx="6347479" cy="854761"/>
          </a:xfrm>
        </p:spPr>
        <p:txBody>
          <a:bodyPr vert="horz" lIns="91440" tIns="45720" rIns="91440" bIns="45720" rtlCol="0">
            <a:normAutofit/>
          </a:bodyPr>
          <a:lstStyle>
            <a:lvl1pPr marL="0" indent="0">
              <a:buNone/>
              <a:defRPr lang="en-US" sz="2000" dirty="0">
                <a:solidFill>
                  <a:schemeClr val="tx2"/>
                </a:solidFill>
              </a:defRPr>
            </a:lvl1pPr>
          </a:lstStyle>
          <a:p>
            <a:pPr lvl="0"/>
            <a:r>
              <a:rPr lang="en-US" dirty="0"/>
              <a:t>Click to edit Master subtitle style</a:t>
            </a:r>
          </a:p>
        </p:txBody>
      </p:sp>
      <p:sp>
        <p:nvSpPr>
          <p:cNvPr id="15" name="Footer Placeholder 4">
            <a:extLst>
              <a:ext uri="{FF2B5EF4-FFF2-40B4-BE49-F238E27FC236}">
                <a16:creationId xmlns:a16="http://schemas.microsoft.com/office/drawing/2014/main" id="{510A432B-FC47-3A7E-9BC1-E978613FF7DE}"/>
              </a:ext>
            </a:extLst>
          </p:cNvPr>
          <p:cNvSpPr>
            <a:spLocks noGrp="1"/>
          </p:cNvSpPr>
          <p:nvPr>
            <p:ph type="ftr" sz="quarter" idx="11"/>
          </p:nvPr>
        </p:nvSpPr>
        <p:spPr>
          <a:xfrm>
            <a:off x="731520" y="6343955"/>
            <a:ext cx="2100482" cy="365125"/>
          </a:xfrm>
        </p:spPr>
        <p:txBody>
          <a:bodyPr/>
          <a:lstStyle/>
          <a:p>
            <a:r>
              <a:rPr lang="en-US" dirty="0"/>
              <a:t>Sample Footer Text</a:t>
            </a:r>
          </a:p>
        </p:txBody>
      </p:sp>
      <p:sp>
        <p:nvSpPr>
          <p:cNvPr id="14" name="Date Placeholder 3">
            <a:extLst>
              <a:ext uri="{FF2B5EF4-FFF2-40B4-BE49-F238E27FC236}">
                <a16:creationId xmlns:a16="http://schemas.microsoft.com/office/drawing/2014/main" id="{8D6EF6E2-A99D-ACAA-9484-72812FEC3935}"/>
              </a:ext>
            </a:extLst>
          </p:cNvPr>
          <p:cNvSpPr>
            <a:spLocks noGrp="1"/>
          </p:cNvSpPr>
          <p:nvPr>
            <p:ph type="dt" sz="half" idx="10"/>
          </p:nvPr>
        </p:nvSpPr>
        <p:spPr>
          <a:xfrm>
            <a:off x="5961283" y="6343955"/>
            <a:ext cx="1475163" cy="365125"/>
          </a:xfrm>
        </p:spPr>
        <p:txBody>
          <a:bodyPr/>
          <a:lstStyle>
            <a:lvl1pPr>
              <a:defRPr>
                <a:solidFill>
                  <a:schemeClr val="bg1">
                    <a:lumMod val="65000"/>
                  </a:schemeClr>
                </a:solidFill>
                <a:effectLst/>
              </a:defRPr>
            </a:lvl1pPr>
          </a:lstStyle>
          <a:p>
            <a:fld id="{1F92EF8E-B9EB-49F8-83E1-F362FA442011}" type="datetime1">
              <a:rPr lang="en-US" smtClean="0"/>
              <a:pPr/>
              <a:t>10/12/2025</a:t>
            </a:fld>
            <a:endParaRPr lang="en-US"/>
          </a:p>
        </p:txBody>
      </p:sp>
      <p:sp>
        <p:nvSpPr>
          <p:cNvPr id="16" name="Slide Number Placeholder 5">
            <a:extLst>
              <a:ext uri="{FF2B5EF4-FFF2-40B4-BE49-F238E27FC236}">
                <a16:creationId xmlns:a16="http://schemas.microsoft.com/office/drawing/2014/main" id="{39676F7D-66A2-EA10-9616-F088F9350101}"/>
              </a:ext>
            </a:extLst>
          </p:cNvPr>
          <p:cNvSpPr>
            <a:spLocks noGrp="1"/>
          </p:cNvSpPr>
          <p:nvPr>
            <p:ph type="sldNum" sz="quarter" idx="12"/>
          </p:nvPr>
        </p:nvSpPr>
        <p:spPr>
          <a:xfrm>
            <a:off x="7467600" y="6343954"/>
            <a:ext cx="774700" cy="365125"/>
          </a:xfrm>
        </p:spPr>
        <p:txBody>
          <a:bodyPr/>
          <a:lstStyle/>
          <a:p>
            <a:fld id="{AEAA3239-9EA4-4A65-A281-97F994456D9F}" type="slidenum">
              <a:rPr lang="en-US" smtClean="0"/>
              <a:t>‹#›</a:t>
            </a:fld>
            <a:endParaRPr lang="en-US"/>
          </a:p>
        </p:txBody>
      </p:sp>
      <p:sp>
        <p:nvSpPr>
          <p:cNvPr id="20" name="Picture Placeholder 19">
            <a:extLst>
              <a:ext uri="{FF2B5EF4-FFF2-40B4-BE49-F238E27FC236}">
                <a16:creationId xmlns:a16="http://schemas.microsoft.com/office/drawing/2014/main" id="{1998C3BB-EB5A-C967-7413-4881360325BB}"/>
              </a:ext>
            </a:extLst>
          </p:cNvPr>
          <p:cNvSpPr>
            <a:spLocks noGrp="1"/>
          </p:cNvSpPr>
          <p:nvPr>
            <p:ph type="pic" sz="quarter" idx="13" hasCustomPrompt="1"/>
          </p:nvPr>
        </p:nvSpPr>
        <p:spPr>
          <a:xfrm>
            <a:off x="9140952" y="301752"/>
            <a:ext cx="2749296" cy="6251447"/>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D4D53FBB-137B-8B8C-BD58-9D583E67E9FA}"/>
              </a:ext>
            </a:extLst>
          </p:cNvPr>
          <p:cNvGrpSpPr/>
          <p:nvPr userDrawn="1"/>
        </p:nvGrpSpPr>
        <p:grpSpPr>
          <a:xfrm flipH="1">
            <a:off x="609221" y="685800"/>
            <a:ext cx="504370" cy="544340"/>
            <a:chOff x="10917026" y="837879"/>
            <a:chExt cx="513774" cy="554490"/>
          </a:xfrm>
        </p:grpSpPr>
        <p:sp>
          <p:nvSpPr>
            <p:cNvPr id="3" name="Graphic 12">
              <a:extLst>
                <a:ext uri="{FF2B5EF4-FFF2-40B4-BE49-F238E27FC236}">
                  <a16:creationId xmlns:a16="http://schemas.microsoft.com/office/drawing/2014/main" id="{57C7E1E0-3774-C52E-FF3F-276DC7254D7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5" name="Graphic 13">
              <a:extLst>
                <a:ext uri="{FF2B5EF4-FFF2-40B4-BE49-F238E27FC236}">
                  <a16:creationId xmlns:a16="http://schemas.microsoft.com/office/drawing/2014/main" id="{A35855F0-4BF9-780B-F9E5-C3B812086AD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6" name="Graphic 15">
              <a:extLst>
                <a:ext uri="{FF2B5EF4-FFF2-40B4-BE49-F238E27FC236}">
                  <a16:creationId xmlns:a16="http://schemas.microsoft.com/office/drawing/2014/main" id="{1739F853-03FD-59DE-48A2-690D0CBD692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4579197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4001" y="836955"/>
            <a:ext cx="5943600" cy="4649446"/>
          </a:xfrm>
        </p:spPr>
        <p:txBody>
          <a:bodyPr vert="horz" lIns="91440" tIns="45720" rIns="91440" bIns="45720" rtlCol="0" anchor="b">
            <a:normAutofit/>
          </a:bodyPr>
          <a:lstStyle>
            <a:lvl1pPr>
              <a:defRPr lang="en-US" sz="8000" dirty="0"/>
            </a:lvl1pPr>
          </a:lstStyle>
          <a:p>
            <a:pPr lvl="0"/>
            <a:r>
              <a:rPr lang="en-US" dirty="0"/>
              <a:t>Section Header</a:t>
            </a:r>
          </a:p>
        </p:txBody>
      </p:sp>
      <p:sp>
        <p:nvSpPr>
          <p:cNvPr id="8" name="Slide Number Placeholder 7">
            <a:extLst>
              <a:ext uri="{FF2B5EF4-FFF2-40B4-BE49-F238E27FC236}">
                <a16:creationId xmlns:a16="http://schemas.microsoft.com/office/drawing/2014/main" id="{90F72D20-20C9-383E-9178-0772F0E1F3DE}"/>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7" name="Footer Placeholder 6">
            <a:extLst>
              <a:ext uri="{FF2B5EF4-FFF2-40B4-BE49-F238E27FC236}">
                <a16:creationId xmlns:a16="http://schemas.microsoft.com/office/drawing/2014/main" id="{0F88A337-5DA0-D43A-9171-0BE54F3B986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DE5E48CF-6B97-2628-4E35-BBA37CF30176}"/>
              </a:ext>
            </a:extLst>
          </p:cNvPr>
          <p:cNvSpPr>
            <a:spLocks noGrp="1"/>
          </p:cNvSpPr>
          <p:nvPr>
            <p:ph type="dt" sz="half" idx="10"/>
          </p:nvPr>
        </p:nvSpPr>
        <p:spPr/>
        <p:txBody>
          <a:bodyPr/>
          <a:lstStyle>
            <a:lvl1pPr>
              <a:defRPr>
                <a:solidFill>
                  <a:schemeClr val="tx1"/>
                </a:solidFill>
              </a:defRPr>
            </a:lvl1pPr>
          </a:lstStyle>
          <a:p>
            <a:fld id="{7DF4F7BB-A1DF-4BD2-8D5B-CA9EB40127CE}" type="datetime1">
              <a:rPr lang="en-US" smtClean="0"/>
              <a:pPr/>
              <a:t>10/12/2025</a:t>
            </a:fld>
            <a:endParaRPr lang="en-US"/>
          </a:p>
        </p:txBody>
      </p:sp>
      <p:grpSp>
        <p:nvGrpSpPr>
          <p:cNvPr id="4" name="Group 3">
            <a:extLst>
              <a:ext uri="{FF2B5EF4-FFF2-40B4-BE49-F238E27FC236}">
                <a16:creationId xmlns:a16="http://schemas.microsoft.com/office/drawing/2014/main" id="{AD6A6A97-47D8-2732-5480-7A10088EEECA}"/>
              </a:ext>
            </a:extLst>
          </p:cNvPr>
          <p:cNvGrpSpPr/>
          <p:nvPr userDrawn="1"/>
        </p:nvGrpSpPr>
        <p:grpSpPr>
          <a:xfrm>
            <a:off x="11078040" y="685800"/>
            <a:ext cx="504370" cy="544340"/>
            <a:chOff x="10917026" y="837879"/>
            <a:chExt cx="513774" cy="554490"/>
          </a:xfrm>
        </p:grpSpPr>
        <p:sp>
          <p:nvSpPr>
            <p:cNvPr id="5" name="Graphic 12">
              <a:extLst>
                <a:ext uri="{FF2B5EF4-FFF2-40B4-BE49-F238E27FC236}">
                  <a16:creationId xmlns:a16="http://schemas.microsoft.com/office/drawing/2014/main" id="{F1A8C0CF-15BB-E48E-84A2-FED587711EC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6" name="Graphic 13">
              <a:extLst>
                <a:ext uri="{FF2B5EF4-FFF2-40B4-BE49-F238E27FC236}">
                  <a16:creationId xmlns:a16="http://schemas.microsoft.com/office/drawing/2014/main" id="{B930F6D1-9019-A076-D0C4-525F4D513B7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0" name="Graphic 15">
              <a:extLst>
                <a:ext uri="{FF2B5EF4-FFF2-40B4-BE49-F238E27FC236}">
                  <a16:creationId xmlns:a16="http://schemas.microsoft.com/office/drawing/2014/main" id="{8041F824-3F05-4F8D-88F1-6EC99B0D8ED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cxnSp>
        <p:nvCxnSpPr>
          <p:cNvPr id="11" name="Straight Connector 10">
            <a:extLst>
              <a:ext uri="{FF2B5EF4-FFF2-40B4-BE49-F238E27FC236}">
                <a16:creationId xmlns:a16="http://schemas.microsoft.com/office/drawing/2014/main" id="{5CF65C86-0B12-5A0A-5722-290568B81842}"/>
              </a:ext>
              <a:ext uri="{C183D7F6-B498-43B3-948B-1728B52AA6E4}">
                <adec:decorative xmlns:adec="http://schemas.microsoft.com/office/drawing/2017/decorative" val="1"/>
              </a:ext>
            </a:extLst>
          </p:cNvPr>
          <p:cNvCxnSpPr>
            <a:cxnSpLocks/>
          </p:cNvCxnSpPr>
          <p:nvPr userDrawn="1"/>
        </p:nvCxnSpPr>
        <p:spPr>
          <a:xfrm>
            <a:off x="841248" y="0"/>
            <a:ext cx="0" cy="5202936"/>
          </a:xfrm>
          <a:prstGeom prst="line">
            <a:avLst/>
          </a:prstGeom>
          <a:ln w="25400" cap="sq">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652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379756" y="6343955"/>
            <a:ext cx="2202644" cy="365125"/>
          </a:xfrm>
          <a:prstGeom prst="rect">
            <a:avLst/>
          </a:prstGeom>
        </p:spPr>
        <p:txBody>
          <a:bodyPr vert="horz" lIns="91440" tIns="45720" rIns="91440" bIns="45720" rtlCol="0" anchor="ctr"/>
          <a:lstStyle>
            <a:lvl1pPr algn="r" rtl="0">
              <a:defRPr sz="1000" b="0" i="0">
                <a:solidFill>
                  <a:schemeClr val="bg1">
                    <a:lumMod val="65000"/>
                  </a:schemeClr>
                </a:solidFill>
                <a:latin typeface="+mn-lt"/>
              </a:defRPr>
            </a:lvl1pPr>
          </a:lstStyle>
          <a:p>
            <a:fld id="{7DF4F7BB-A1DF-4BD2-8D5B-CA9EB40127CE}" type="datetime1">
              <a:rPr lang="en-US" smtClean="0"/>
              <a:pPr/>
              <a:t>10/12/2025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524000" y="6343955"/>
            <a:ext cx="2805405" cy="365125"/>
          </a:xfrm>
          <a:prstGeom prst="rect">
            <a:avLst/>
          </a:prstGeom>
        </p:spPr>
        <p:txBody>
          <a:bodyPr vert="horz" lIns="91440" tIns="45720" rIns="91440" bIns="45720" rtlCol="0" anchor="ctr"/>
          <a:lstStyle>
            <a:lvl1pPr algn="l" rtl="0">
              <a:defRPr sz="1000" b="0" i="0">
                <a:solidFill>
                  <a:schemeClr val="bg1">
                    <a:lumMod val="6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533400" y="685801"/>
            <a:ext cx="609600" cy="365125"/>
          </a:xfrm>
          <a:prstGeom prst="rect">
            <a:avLst/>
          </a:prstGeom>
        </p:spPr>
        <p:txBody>
          <a:bodyPr vert="horz" lIns="91440" tIns="45720" rIns="91440" bIns="45720" rtlCol="0" anchor="ctr"/>
          <a:lstStyle>
            <a:lvl1pPr algn="l" rtl="0">
              <a:defRPr sz="1800" b="1" i="0">
                <a:solidFill>
                  <a:schemeClr val="accent2"/>
                </a:solidFill>
                <a:latin typeface="+mn-lt"/>
              </a:defRPr>
            </a:lvl1pPr>
          </a:lstStyle>
          <a:p>
            <a:fld id="{AEAA3239-9EA4-4A65-A281-97F994456D9F}"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524000" y="1833296"/>
            <a:ext cx="10058400" cy="43389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524000" y="731520"/>
            <a:ext cx="10058400" cy="1004732"/>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335085557"/>
      </p:ext>
    </p:extLst>
  </p:cSld>
  <p:clrMap bg1="lt1" tx1="dk1" bg2="lt2" tx2="dk2" accent1="accent1" accent2="accent2" accent3="accent3" accent4="accent4" accent5="accent5" accent6="accent6" hlink="hlink" folHlink="folHlink"/>
  <p:sldLayoutIdLst>
    <p:sldLayoutId id="2147483899" r:id="rId1"/>
    <p:sldLayoutId id="2147483894" r:id="rId2"/>
    <p:sldLayoutId id="2147483898" r:id="rId3"/>
    <p:sldLayoutId id="2147483900" r:id="rId4"/>
    <p:sldLayoutId id="2147483893" r:id="rId5"/>
    <p:sldLayoutId id="2147483895" r:id="rId6"/>
    <p:sldLayoutId id="2147483896" r:id="rId7"/>
    <p:sldLayoutId id="2147483897"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1" r:id="rId38"/>
    <p:sldLayoutId id="2147483932" r:id="rId39"/>
    <p:sldLayoutId id="2147483947" r:id="rId40"/>
    <p:sldLayoutId id="2147483936" r:id="rId41"/>
    <p:sldLayoutId id="2147483937" r:id="rId42"/>
    <p:sldLayoutId id="2147483938" r:id="rId43"/>
    <p:sldLayoutId id="2147483939" r:id="rId44"/>
    <p:sldLayoutId id="2147483940" r:id="rId45"/>
    <p:sldLayoutId id="2147483941" r:id="rId46"/>
    <p:sldLayoutId id="2147483942" r:id="rId47"/>
    <p:sldLayoutId id="2147483943" r:id="rId48"/>
    <p:sldLayoutId id="2147483944" r:id="rId49"/>
    <p:sldLayoutId id="2147483945" r:id="rId50"/>
    <p:sldLayoutId id="2147483946" r:id="rId51"/>
  </p:sldLayoutIdLst>
  <p:hf sldNum="0" hdr="0" ftr="0" dt="0"/>
  <p:txStyles>
    <p:titleStyle>
      <a:lvl1pPr algn="l" defTabSz="914400" rtl="0" eaLnBrk="1" latinLnBrk="0" hangingPunct="1">
        <a:lnSpc>
          <a:spcPct val="80000"/>
        </a:lnSpc>
        <a:spcBef>
          <a:spcPct val="0"/>
        </a:spcBef>
        <a:buNone/>
        <a:defRPr sz="4000" b="1" i="0" kern="1200" cap="all" spc="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3840" userDrawn="1">
          <p15:clr>
            <a:srgbClr val="F26B43"/>
          </p15:clr>
        </p15:guide>
        <p15:guide id="25" pos="7296" userDrawn="1">
          <p15:clr>
            <a:srgbClr val="F26B43"/>
          </p15:clr>
        </p15:guide>
        <p15:guide id="26"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0DA6-3812-EB7A-1610-7C58B5817F56}"/>
              </a:ext>
            </a:extLst>
          </p:cNvPr>
          <p:cNvSpPr>
            <a:spLocks noGrp="1"/>
          </p:cNvSpPr>
          <p:nvPr>
            <p:ph type="ctrTitle"/>
          </p:nvPr>
        </p:nvSpPr>
        <p:spPr>
          <a:xfrm>
            <a:off x="693824" y="1821900"/>
            <a:ext cx="10058376" cy="2303329"/>
          </a:xfrm>
        </p:spPr>
        <p:txBody>
          <a:bodyPr anchor="b">
            <a:normAutofit/>
          </a:bodyPr>
          <a:lstStyle/>
          <a:p>
            <a:r>
              <a:rPr lang="en-US" sz="7400"/>
              <a:t>Brindle &amp; Herbie’s Big Adventure</a:t>
            </a:r>
          </a:p>
        </p:txBody>
      </p:sp>
      <p:sp>
        <p:nvSpPr>
          <p:cNvPr id="3" name="Subtitle 2">
            <a:extLst>
              <a:ext uri="{FF2B5EF4-FFF2-40B4-BE49-F238E27FC236}">
                <a16:creationId xmlns:a16="http://schemas.microsoft.com/office/drawing/2014/main" id="{0642F9CF-FC16-FE2E-AE05-2211A50D668C}"/>
              </a:ext>
            </a:extLst>
          </p:cNvPr>
          <p:cNvSpPr>
            <a:spLocks noGrp="1"/>
          </p:cNvSpPr>
          <p:nvPr>
            <p:ph type="subTitle" idx="1"/>
          </p:nvPr>
        </p:nvSpPr>
        <p:spPr>
          <a:xfrm>
            <a:off x="693824" y="4337220"/>
            <a:ext cx="8229593" cy="1235761"/>
          </a:xfrm>
        </p:spPr>
        <p:txBody>
          <a:bodyPr>
            <a:normAutofit/>
          </a:bodyPr>
          <a:lstStyle/>
          <a:p>
            <a:r>
              <a:rPr lang="en-US"/>
              <a:t>Join the exciting journey full of surprises and discoveries</a:t>
            </a:r>
          </a:p>
        </p:txBody>
      </p:sp>
    </p:spTree>
    <p:extLst>
      <p:ext uri="{BB962C8B-B14F-4D97-AF65-F5344CB8AC3E}">
        <p14:creationId xmlns:p14="http://schemas.microsoft.com/office/powerpoint/2010/main" val="287003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C37D-AB54-A3A8-8611-6FC14E1B1842}"/>
              </a:ext>
            </a:extLst>
          </p:cNvPr>
          <p:cNvSpPr>
            <a:spLocks noGrp="1"/>
          </p:cNvSpPr>
          <p:nvPr>
            <p:ph type="title"/>
          </p:nvPr>
        </p:nvSpPr>
        <p:spPr>
          <a:xfrm>
            <a:off x="6190488" y="731520"/>
            <a:ext cx="4663440" cy="1447800"/>
          </a:xfrm>
        </p:spPr>
        <p:txBody>
          <a:bodyPr anchor="b">
            <a:normAutofit/>
          </a:bodyPr>
          <a:lstStyle/>
          <a:p>
            <a:r>
              <a:rPr lang="en-US"/>
              <a:t>My Memory Box</a:t>
            </a:r>
          </a:p>
        </p:txBody>
      </p:sp>
      <p:pic>
        <p:nvPicPr>
          <p:cNvPr id="5" name="Content Placeholder 4" descr="Teddy bear and marshmallow">
            <a:extLst>
              <a:ext uri="{FF2B5EF4-FFF2-40B4-BE49-F238E27FC236}">
                <a16:creationId xmlns:a16="http://schemas.microsoft.com/office/drawing/2014/main" id="{1D590BD7-5AB4-4E11-BC7A-6191A644890D}"/>
              </a:ext>
            </a:extLst>
          </p:cNvPr>
          <p:cNvPicPr>
            <a:picLocks noGrp="1" noChangeAspect="1"/>
          </p:cNvPicPr>
          <p:nvPr>
            <p:ph type="pic" sz="quarter" idx="18"/>
          </p:nvPr>
        </p:nvPicPr>
        <p:blipFill>
          <a:blip r:embed="rId3"/>
          <a:srcRect l="50133"/>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2D96BA20-776E-A96F-024B-FC0362A26A0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First Shoes</a:t>
            </a:r>
          </a:p>
          <a:p>
            <a:pPr marL="0" lvl="1" indent="0">
              <a:buFont typeface="Arial" panose="020B0604020202020204" pitchFamily="34" charset="0"/>
              <a:buNone/>
            </a:pPr>
            <a:r>
              <a:t>The memory box holds your first shoes, symbolizing early childhood memories and milestones.</a:t>
            </a:r>
            <a:endParaRPr lang="en-US"/>
          </a:p>
          <a:p>
            <a:pPr marL="0" indent="0">
              <a:spcBef>
                <a:spcPts val="2500"/>
              </a:spcBef>
              <a:buFont typeface="Arial" panose="020B0604020202020204" pitchFamily="34" charset="0"/>
              <a:buNone/>
            </a:pPr>
            <a:r>
              <a:rPr lang="en-US" b="1"/>
              <a:t>Birthday Cards</a:t>
            </a:r>
          </a:p>
          <a:p>
            <a:pPr marL="0" lvl="1" indent="0">
              <a:buFont typeface="Arial" panose="020B0604020202020204" pitchFamily="34" charset="0"/>
              <a:buNone/>
            </a:pPr>
            <a:r>
              <a:t>Birthday cards in the box capture special celebrations and heartfelt wishes from loved ones.</a:t>
            </a:r>
            <a:endParaRPr lang="en-US"/>
          </a:p>
          <a:p>
            <a:pPr marL="0" indent="0">
              <a:spcBef>
                <a:spcPts val="2500"/>
              </a:spcBef>
              <a:buFont typeface="Arial" panose="020B0604020202020204" pitchFamily="34" charset="0"/>
              <a:buNone/>
            </a:pPr>
            <a:r>
              <a:rPr lang="en-US" b="1"/>
              <a:t>Teddy Bear Keepsake</a:t>
            </a:r>
          </a:p>
          <a:p>
            <a:pPr marL="0" lvl="1" indent="0">
              <a:buFont typeface="Arial" panose="020B0604020202020204" pitchFamily="34" charset="0"/>
              <a:buNone/>
            </a:pPr>
            <a:r>
              <a:t>A teddy bear from your birth family represents comfort and cherished family bonds.</a:t>
            </a:r>
            <a:endParaRPr lang="en-US"/>
          </a:p>
        </p:txBody>
      </p:sp>
    </p:spTree>
    <p:extLst>
      <p:ext uri="{BB962C8B-B14F-4D97-AF65-F5344CB8AC3E}">
        <p14:creationId xmlns:p14="http://schemas.microsoft.com/office/powerpoint/2010/main" val="2861539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7010-580F-11A0-9F5D-656974D1A1C9}"/>
              </a:ext>
            </a:extLst>
          </p:cNvPr>
          <p:cNvSpPr>
            <a:spLocks noGrp="1"/>
          </p:cNvSpPr>
          <p:nvPr>
            <p:ph type="title"/>
          </p:nvPr>
        </p:nvSpPr>
        <p:spPr>
          <a:xfrm>
            <a:off x="6190488" y="731520"/>
            <a:ext cx="4663440" cy="1447800"/>
          </a:xfrm>
        </p:spPr>
        <p:txBody>
          <a:bodyPr anchor="b">
            <a:normAutofit/>
          </a:bodyPr>
          <a:lstStyle/>
          <a:p>
            <a:r>
              <a:rPr lang="en-US"/>
              <a:t>My Future</a:t>
            </a:r>
          </a:p>
        </p:txBody>
      </p:sp>
      <p:pic>
        <p:nvPicPr>
          <p:cNvPr id="5" name="Content Placeholder 4" descr="Cute kid dressed as a firefighter standing with little dog on red background">
            <a:extLst>
              <a:ext uri="{FF2B5EF4-FFF2-40B4-BE49-F238E27FC236}">
                <a16:creationId xmlns:a16="http://schemas.microsoft.com/office/drawing/2014/main" id="{2F2D5EB4-443E-4037-AC03-7131CB69B066}"/>
              </a:ext>
            </a:extLst>
          </p:cNvPr>
          <p:cNvPicPr>
            <a:picLocks noGrp="1" noChangeAspect="1"/>
          </p:cNvPicPr>
          <p:nvPr>
            <p:ph type="pic" sz="quarter" idx="18"/>
          </p:nvPr>
        </p:nvPicPr>
        <p:blipFill>
          <a:blip r:embed="rId3"/>
          <a:srcRect r="6321" b="-2"/>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7E8EFECB-5B90-8B96-ED8B-9B7A1203ECF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Aspiration to be Firefighter</a:t>
            </a:r>
          </a:p>
          <a:p>
            <a:pPr marL="0" lvl="1" indent="0">
              <a:buFont typeface="Arial" panose="020B0604020202020204" pitchFamily="34" charset="0"/>
              <a:buNone/>
            </a:pPr>
            <a:r>
              <a:t>You dream of becoming a firefighter, a hero who helps and protects the community.</a:t>
            </a:r>
            <a:endParaRPr lang="en-US"/>
          </a:p>
          <a:p>
            <a:pPr marL="0" indent="0">
              <a:spcBef>
                <a:spcPts val="2500"/>
              </a:spcBef>
              <a:buFont typeface="Arial" panose="020B0604020202020204" pitchFamily="34" charset="0"/>
              <a:buNone/>
            </a:pPr>
            <a:r>
              <a:rPr lang="en-US" b="1"/>
              <a:t>Aspiration to be Artist</a:t>
            </a:r>
          </a:p>
          <a:p>
            <a:pPr marL="0" lvl="1" indent="0">
              <a:buFont typeface="Arial" panose="020B0604020202020204" pitchFamily="34" charset="0"/>
              <a:buNone/>
            </a:pPr>
            <a:r>
              <a:t>You aspire to express creativity and emotions through art as an artist.</a:t>
            </a:r>
            <a:endParaRPr lang="en-US"/>
          </a:p>
          <a:p>
            <a:pPr marL="0" indent="0">
              <a:spcBef>
                <a:spcPts val="2500"/>
              </a:spcBef>
              <a:buFont typeface="Arial" panose="020B0604020202020204" pitchFamily="34" charset="0"/>
              <a:buNone/>
            </a:pPr>
            <a:r>
              <a:rPr lang="en-US" b="1"/>
              <a:t>Family Support</a:t>
            </a:r>
          </a:p>
          <a:p>
            <a:pPr marL="0" lvl="1" indent="0">
              <a:buFont typeface="Arial" panose="020B0604020202020204" pitchFamily="34" charset="0"/>
              <a:buNone/>
            </a:pPr>
            <a:r>
              <a:t>Your family provides unwavering support, encouraging you in all your dreams and endeavors.</a:t>
            </a:r>
            <a:endParaRPr lang="en-US"/>
          </a:p>
        </p:txBody>
      </p:sp>
    </p:spTree>
    <p:extLst>
      <p:ext uri="{BB962C8B-B14F-4D97-AF65-F5344CB8AC3E}">
        <p14:creationId xmlns:p14="http://schemas.microsoft.com/office/powerpoint/2010/main" val="1442423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0209-A543-E945-2E2D-5505FD6D2D31}"/>
              </a:ext>
            </a:extLst>
          </p:cNvPr>
          <p:cNvSpPr>
            <a:spLocks noGrp="1"/>
          </p:cNvSpPr>
          <p:nvPr>
            <p:ph type="ctrTitle"/>
          </p:nvPr>
        </p:nvSpPr>
        <p:spPr>
          <a:xfrm>
            <a:off x="1524001" y="836955"/>
            <a:ext cx="5943600" cy="4649446"/>
          </a:xfrm>
        </p:spPr>
        <p:txBody>
          <a:bodyPr anchor="b">
            <a:normAutofit/>
          </a:bodyPr>
          <a:lstStyle/>
          <a:p>
            <a:r>
              <a:rPr lang="en-US"/>
              <a:t>Appendix</a:t>
            </a:r>
          </a:p>
        </p:txBody>
      </p:sp>
    </p:spTree>
    <p:extLst>
      <p:ext uri="{BB962C8B-B14F-4D97-AF65-F5344CB8AC3E}">
        <p14:creationId xmlns:p14="http://schemas.microsoft.com/office/powerpoint/2010/main" val="4168292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BC05-8400-0C4A-D620-173109D100C7}"/>
              </a:ext>
            </a:extLst>
          </p:cNvPr>
          <p:cNvSpPr>
            <a:spLocks noGrp="1"/>
          </p:cNvSpPr>
          <p:nvPr>
            <p:ph type="title"/>
          </p:nvPr>
        </p:nvSpPr>
        <p:spPr>
          <a:xfrm>
            <a:off x="6190488" y="731520"/>
            <a:ext cx="4663440" cy="1447800"/>
          </a:xfrm>
        </p:spPr>
        <p:txBody>
          <a:bodyPr anchor="b">
            <a:normAutofit/>
          </a:bodyPr>
          <a:lstStyle/>
          <a:p>
            <a:r>
              <a:rPr lang="en-US"/>
              <a:t>Full Example Image Index</a:t>
            </a:r>
          </a:p>
        </p:txBody>
      </p:sp>
      <p:pic>
        <p:nvPicPr>
          <p:cNvPr id="5" name="Content Placeholder 4" descr="Young boy with autism and ADHD has fun watching the activities of the construction workers on the street. He keeps a safe distance away.">
            <a:extLst>
              <a:ext uri="{FF2B5EF4-FFF2-40B4-BE49-F238E27FC236}">
                <a16:creationId xmlns:a16="http://schemas.microsoft.com/office/drawing/2014/main" id="{26C8DBD2-3DD4-4895-AC84-BF1FD190A584}"/>
              </a:ext>
            </a:extLst>
          </p:cNvPr>
          <p:cNvPicPr>
            <a:picLocks noGrp="1" noChangeAspect="1"/>
          </p:cNvPicPr>
          <p:nvPr>
            <p:ph type="pic" sz="quarter" idx="18"/>
          </p:nvPr>
        </p:nvPicPr>
        <p:blipFill>
          <a:blip r:embed="rId3"/>
          <a:srcRect l="35623" r="14509"/>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C57A650C-BCC1-5520-C1DE-C293E509576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Curated Image Prompts</a:t>
            </a:r>
          </a:p>
          <a:p>
            <a:pPr marL="0" lvl="1" indent="0">
              <a:buFont typeface="Arial" panose="020B0604020202020204" pitchFamily="34" charset="0"/>
              <a:buNone/>
            </a:pPr>
            <a:r>
              <a:t>A collection of 70 landscape-oriented image prompts support the life story visually and thematically.</a:t>
            </a:r>
            <a:endParaRPr lang="en-US"/>
          </a:p>
          <a:p>
            <a:pPr marL="0" indent="0">
              <a:spcBef>
                <a:spcPts val="2500"/>
              </a:spcBef>
              <a:buFont typeface="Arial" panose="020B0604020202020204" pitchFamily="34" charset="0"/>
              <a:buNone/>
            </a:pPr>
            <a:r>
              <a:rPr lang="en-US" b="1"/>
              <a:t>Warm and Supportive Themes</a:t>
            </a:r>
          </a:p>
          <a:p>
            <a:pPr marL="0" lvl="1" indent="0">
              <a:buFont typeface="Arial" panose="020B0604020202020204" pitchFamily="34" charset="0"/>
              <a:buNone/>
            </a:pPr>
            <a:r>
              <a:t>Images reflect warmth, support, and family-focused themes to foster emotional connection with children.</a:t>
            </a:r>
            <a:endParaRPr lang="en-US"/>
          </a:p>
          <a:p>
            <a:pPr marL="0" indent="0">
              <a:spcBef>
                <a:spcPts val="2500"/>
              </a:spcBef>
              <a:buFont typeface="Arial" panose="020B0604020202020204" pitchFamily="34" charset="0"/>
              <a:buNone/>
            </a:pPr>
            <a:r>
              <a:rPr lang="en-US" b="1"/>
              <a:t>Authentic Childhood Moments</a:t>
            </a:r>
          </a:p>
          <a:p>
            <a:pPr marL="0" lvl="1" indent="0">
              <a:buFont typeface="Arial" panose="020B0604020202020204" pitchFamily="34" charset="0"/>
              <a:buNone/>
            </a:pPr>
            <a:r>
              <a:t>Prompts include authentic scenes like playing with dinosaurs, fire station visits, and birthday parties.</a:t>
            </a:r>
            <a:endParaRPr lang="en-US"/>
          </a:p>
        </p:txBody>
      </p:sp>
    </p:spTree>
    <p:extLst>
      <p:ext uri="{BB962C8B-B14F-4D97-AF65-F5344CB8AC3E}">
        <p14:creationId xmlns:p14="http://schemas.microsoft.com/office/powerpoint/2010/main" val="2754715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F9A9-1EF1-663A-886B-C206A02BB990}"/>
              </a:ext>
            </a:extLst>
          </p:cNvPr>
          <p:cNvSpPr>
            <a:spLocks noGrp="1"/>
          </p:cNvSpPr>
          <p:nvPr>
            <p:ph type="ctrTitle"/>
          </p:nvPr>
        </p:nvSpPr>
        <p:spPr>
          <a:xfrm>
            <a:off x="1524001" y="836955"/>
            <a:ext cx="5943600" cy="4649446"/>
          </a:xfrm>
        </p:spPr>
        <p:txBody>
          <a:bodyPr anchor="b">
            <a:normAutofit/>
          </a:bodyPr>
          <a:lstStyle/>
          <a:p>
            <a:r>
              <a:rPr lang="en-US"/>
              <a:t>Life Story Sections</a:t>
            </a:r>
          </a:p>
        </p:txBody>
      </p:sp>
    </p:spTree>
    <p:extLst>
      <p:ext uri="{BB962C8B-B14F-4D97-AF65-F5344CB8AC3E}">
        <p14:creationId xmlns:p14="http://schemas.microsoft.com/office/powerpoint/2010/main" val="177976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1B2A-AC85-A4CB-B665-8459F2AB2988}"/>
              </a:ext>
            </a:extLst>
          </p:cNvPr>
          <p:cNvSpPr>
            <a:spLocks noGrp="1"/>
          </p:cNvSpPr>
          <p:nvPr>
            <p:ph type="title"/>
          </p:nvPr>
        </p:nvSpPr>
        <p:spPr>
          <a:xfrm>
            <a:off x="6190488" y="731520"/>
            <a:ext cx="4663440" cy="1447800"/>
          </a:xfrm>
        </p:spPr>
        <p:txBody>
          <a:bodyPr anchor="b">
            <a:normAutofit/>
          </a:bodyPr>
          <a:lstStyle/>
          <a:p>
            <a:r>
              <a:rPr lang="en-US"/>
              <a:t>Who Am I?</a:t>
            </a:r>
          </a:p>
        </p:txBody>
      </p:sp>
      <p:pic>
        <p:nvPicPr>
          <p:cNvPr id="5" name="Content Placeholder 4" descr="Playful children in park">
            <a:extLst>
              <a:ext uri="{FF2B5EF4-FFF2-40B4-BE49-F238E27FC236}">
                <a16:creationId xmlns:a16="http://schemas.microsoft.com/office/drawing/2014/main" id="{24DCE874-4D34-42AB-920B-DDBD8623B845}"/>
              </a:ext>
            </a:extLst>
          </p:cNvPr>
          <p:cNvPicPr>
            <a:picLocks noGrp="1" noChangeAspect="1"/>
          </p:cNvPicPr>
          <p:nvPr>
            <p:ph type="pic" sz="quarter" idx="18"/>
          </p:nvPr>
        </p:nvPicPr>
        <p:blipFill>
          <a:blip r:embed="rId3"/>
          <a:srcRect l="15864" r="42113" b="1"/>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B6BAD5E7-358F-9BFB-A280-B44326C738F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Sibling Bond and Play</a:t>
            </a:r>
          </a:p>
          <a:p>
            <a:pPr marL="0" lvl="1" indent="0">
              <a:buFont typeface="Arial" panose="020B0604020202020204" pitchFamily="34" charset="0"/>
              <a:buNone/>
            </a:pPr>
            <a:r>
              <a:t>Herbie and Brindle share a joyful bond through playing with cars and building blocks together.</a:t>
            </a:r>
            <a:endParaRPr lang="en-US"/>
          </a:p>
          <a:p>
            <a:pPr marL="0" indent="0">
              <a:spcBef>
                <a:spcPts val="2500"/>
              </a:spcBef>
              <a:buFont typeface="Arial" panose="020B0604020202020204" pitchFamily="34" charset="0"/>
              <a:buNone/>
            </a:pPr>
            <a:r>
              <a:rPr lang="en-US" b="1"/>
              <a:t>Individual Interests</a:t>
            </a:r>
          </a:p>
          <a:p>
            <a:pPr marL="0" lvl="1" indent="0">
              <a:buFont typeface="Arial" panose="020B0604020202020204" pitchFamily="34" charset="0"/>
              <a:buNone/>
            </a:pPr>
            <a:r>
              <a:t>Herbie enjoys dinosaurs while Brindle expresses creativity through painting.</a:t>
            </a:r>
            <a:endParaRPr lang="en-US"/>
          </a:p>
          <a:p>
            <a:pPr marL="0" indent="0">
              <a:spcBef>
                <a:spcPts val="2500"/>
              </a:spcBef>
              <a:buFont typeface="Arial" panose="020B0604020202020204" pitchFamily="34" charset="0"/>
              <a:buNone/>
            </a:pPr>
            <a:r>
              <a:rPr lang="en-US" b="1"/>
              <a:t>Home and Activities</a:t>
            </a:r>
          </a:p>
          <a:p>
            <a:pPr marL="0" lvl="1" indent="0">
              <a:buFont typeface="Arial" panose="020B0604020202020204" pitchFamily="34" charset="0"/>
              <a:buNone/>
            </a:pPr>
            <a:r>
              <a:t>The brothers were born in Dorset and enjoy sunny park walks together.</a:t>
            </a:r>
            <a:endParaRPr lang="en-US"/>
          </a:p>
        </p:txBody>
      </p:sp>
    </p:spTree>
    <p:extLst>
      <p:ext uri="{BB962C8B-B14F-4D97-AF65-F5344CB8AC3E}">
        <p14:creationId xmlns:p14="http://schemas.microsoft.com/office/powerpoint/2010/main" val="2900470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1167-BE6E-C744-2A5C-664F59C70561}"/>
              </a:ext>
            </a:extLst>
          </p:cNvPr>
          <p:cNvSpPr>
            <a:spLocks noGrp="1"/>
          </p:cNvSpPr>
          <p:nvPr>
            <p:ph type="title"/>
          </p:nvPr>
        </p:nvSpPr>
        <p:spPr>
          <a:xfrm>
            <a:off x="731520" y="4775079"/>
            <a:ext cx="4019522" cy="1440859"/>
          </a:xfrm>
        </p:spPr>
        <p:txBody>
          <a:bodyPr anchor="t">
            <a:normAutofit/>
          </a:bodyPr>
          <a:lstStyle/>
          <a:p>
            <a:r>
              <a:rPr lang="en-US"/>
              <a:t>My Early Days</a:t>
            </a:r>
          </a:p>
        </p:txBody>
      </p:sp>
      <p:pic>
        <p:nvPicPr>
          <p:cNvPr id="5" name="Content Placeholder 4" descr="Two girls and a boy sitting on a grassy ground reading">
            <a:extLst>
              <a:ext uri="{FF2B5EF4-FFF2-40B4-BE49-F238E27FC236}">
                <a16:creationId xmlns:a16="http://schemas.microsoft.com/office/drawing/2014/main" id="{6D19EB0A-400B-4866-B7E7-F786422F14A1}"/>
              </a:ext>
            </a:extLst>
          </p:cNvPr>
          <p:cNvPicPr>
            <a:picLocks noGrp="1" noChangeAspect="1"/>
          </p:cNvPicPr>
          <p:nvPr>
            <p:ph type="pic" sz="quarter" idx="18"/>
          </p:nvPr>
        </p:nvPicPr>
        <p:blipFill>
          <a:blip r:embed="rId3"/>
          <a:srcRect t="30194" r="-1" b="-1"/>
          <a:stretch>
            <a:fillRect/>
          </a:stretch>
        </p:blipFill>
        <p:spPr>
          <a:xfrm>
            <a:off x="301752" y="273678"/>
            <a:ext cx="11588495" cy="3438022"/>
          </a:xfrm>
          <a:prstGeom prst="rect">
            <a:avLst/>
          </a:prstGeom>
          <a:noFill/>
        </p:spPr>
      </p:pic>
      <p:sp>
        <p:nvSpPr>
          <p:cNvPr id="4" name="Content Placeholder 3">
            <a:extLst>
              <a:ext uri="{FF2B5EF4-FFF2-40B4-BE49-F238E27FC236}">
                <a16:creationId xmlns:a16="http://schemas.microsoft.com/office/drawing/2014/main" id="{568003FA-702D-5C50-7584-32E2B7AED2C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5275" y="4775079"/>
            <a:ext cx="5737126" cy="1440859"/>
          </a:xfrm>
        </p:spPr>
        <p:txBody>
          <a:bodyPr>
            <a:normAutofit/>
          </a:bodyPr>
          <a:lstStyle/>
          <a:p>
            <a:pPr marL="0" indent="0">
              <a:lnSpc>
                <a:spcPct val="90000"/>
              </a:lnSpc>
              <a:spcBef>
                <a:spcPts val="2500"/>
              </a:spcBef>
              <a:buFont typeface="Arial" panose="020B0604020202020204" pitchFamily="34" charset="0"/>
              <a:buNone/>
            </a:pPr>
            <a:r>
              <a:rPr lang="en-US" sz="1000" b="1"/>
              <a:t>Early Home Environment</a:t>
            </a:r>
          </a:p>
          <a:p>
            <a:pPr marL="0" lvl="1" indent="0">
              <a:lnSpc>
                <a:spcPct val="90000"/>
              </a:lnSpc>
              <a:buFont typeface="Arial" panose="020B0604020202020204" pitchFamily="34" charset="0"/>
              <a:buNone/>
            </a:pPr>
            <a:r>
              <a:rPr lang="en-US" sz="1000"/>
              <a:t>The first home featured a spacious garden where playful activities like blowing bubbles took place.</a:t>
            </a:r>
          </a:p>
          <a:p>
            <a:pPr marL="0" indent="0">
              <a:lnSpc>
                <a:spcPct val="90000"/>
              </a:lnSpc>
              <a:spcBef>
                <a:spcPts val="2500"/>
              </a:spcBef>
              <a:buFont typeface="Arial" panose="020B0604020202020204" pitchFamily="34" charset="0"/>
              <a:buNone/>
            </a:pPr>
            <a:r>
              <a:rPr lang="en-US" sz="1000" b="1"/>
              <a:t>Family Bedtime Rituals</a:t>
            </a:r>
          </a:p>
          <a:p>
            <a:pPr marL="0" lvl="1" indent="0">
              <a:lnSpc>
                <a:spcPct val="90000"/>
              </a:lnSpc>
              <a:buFont typeface="Arial" panose="020B0604020202020204" pitchFamily="34" charset="0"/>
              <a:buNone/>
            </a:pPr>
            <a:r>
              <a:rPr lang="en-US" sz="1000"/>
              <a:t>Parents enjoyed reading bedtime stories every night, fostering a loving and nurturing atmosphere.</a:t>
            </a:r>
          </a:p>
        </p:txBody>
      </p:sp>
    </p:spTree>
    <p:extLst>
      <p:ext uri="{BB962C8B-B14F-4D97-AF65-F5344CB8AC3E}">
        <p14:creationId xmlns:p14="http://schemas.microsoft.com/office/powerpoint/2010/main" val="813610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ACEF-760C-789E-9528-D096C2AFD319}"/>
              </a:ext>
            </a:extLst>
          </p:cNvPr>
          <p:cNvSpPr>
            <a:spLocks noGrp="1"/>
          </p:cNvSpPr>
          <p:nvPr>
            <p:ph type="title"/>
          </p:nvPr>
        </p:nvSpPr>
        <p:spPr>
          <a:xfrm>
            <a:off x="7178104" y="731520"/>
            <a:ext cx="3566160" cy="1463040"/>
          </a:xfrm>
        </p:spPr>
        <p:txBody>
          <a:bodyPr anchor="b">
            <a:normAutofit/>
          </a:bodyPr>
          <a:lstStyle/>
          <a:p>
            <a:r>
              <a:rPr lang="en-US"/>
              <a:t>My Birth Family</a:t>
            </a:r>
          </a:p>
        </p:txBody>
      </p:sp>
      <p:pic>
        <p:nvPicPr>
          <p:cNvPr id="5" name="Content Placeholder 4" descr="&quot;a paper silhouette of a family, protected in a hand&quot;">
            <a:extLst>
              <a:ext uri="{FF2B5EF4-FFF2-40B4-BE49-F238E27FC236}">
                <a16:creationId xmlns:a16="http://schemas.microsoft.com/office/drawing/2014/main" id="{D5B99225-F9FB-444F-AA85-DFA948D141A1}"/>
              </a:ext>
            </a:extLst>
          </p:cNvPr>
          <p:cNvPicPr>
            <a:picLocks noGrp="1" noChangeAspect="1"/>
          </p:cNvPicPr>
          <p:nvPr>
            <p:ph type="pic" sz="quarter" idx="18"/>
          </p:nvPr>
        </p:nvPicPr>
        <p:blipFill>
          <a:blip r:embed="rId3"/>
          <a:stretch/>
        </p:blipFill>
        <p:spPr>
          <a:xfrm>
            <a:off x="939374" y="303276"/>
            <a:ext cx="4376012" cy="6251447"/>
          </a:xfrm>
          <a:prstGeom prst="rect">
            <a:avLst/>
          </a:prstGeom>
          <a:noFill/>
        </p:spPr>
      </p:pic>
      <p:sp>
        <p:nvSpPr>
          <p:cNvPr id="4" name="Content Placeholder 3">
            <a:extLst>
              <a:ext uri="{FF2B5EF4-FFF2-40B4-BE49-F238E27FC236}">
                <a16:creationId xmlns:a16="http://schemas.microsoft.com/office/drawing/2014/main" id="{D09D985C-7E33-EB9D-083D-F6FD87C55D2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78233" y="2373638"/>
            <a:ext cx="3466596" cy="3798562"/>
          </a:xfrm>
        </p:spPr>
        <p:txBody>
          <a:bodyPr>
            <a:normAutofit/>
          </a:bodyPr>
          <a:lstStyle/>
          <a:p>
            <a:pPr marL="0" indent="0">
              <a:spcBef>
                <a:spcPts val="2500"/>
              </a:spcBef>
              <a:buFont typeface="Arial" panose="020B0604020202020204" pitchFamily="34" charset="0"/>
              <a:buNone/>
            </a:pPr>
            <a:r>
              <a:rPr lang="en-US" b="1"/>
              <a:t>Reason for Care</a:t>
            </a:r>
          </a:p>
          <a:p>
            <a:pPr marL="0" lvl="1" indent="0">
              <a:buFont typeface="Arial" panose="020B0604020202020204" pitchFamily="34" charset="0"/>
              <a:buNone/>
            </a:pPr>
            <a:r>
              <a:t>Herbie and Brindle were taken into care due to their parents' hospitalization after a car accident.</a:t>
            </a:r>
            <a:endParaRPr lang="en-US"/>
          </a:p>
          <a:p>
            <a:pPr marL="0" indent="0">
              <a:spcBef>
                <a:spcPts val="2500"/>
              </a:spcBef>
              <a:buFont typeface="Arial" panose="020B0604020202020204" pitchFamily="34" charset="0"/>
              <a:buNone/>
            </a:pPr>
            <a:r>
              <a:rPr lang="en-US" b="1"/>
              <a:t>Parents' Love</a:t>
            </a:r>
          </a:p>
          <a:p>
            <a:pPr marL="0" lvl="1" indent="0">
              <a:buFont typeface="Arial" panose="020B0604020202020204" pitchFamily="34" charset="0"/>
              <a:buNone/>
            </a:pPr>
            <a:r>
              <a:t>Their parents loved them deeply and wanted them protected until recovery.</a:t>
            </a:r>
            <a:endParaRPr lang="en-US"/>
          </a:p>
        </p:txBody>
      </p:sp>
    </p:spTree>
    <p:extLst>
      <p:ext uri="{BB962C8B-B14F-4D97-AF65-F5344CB8AC3E}">
        <p14:creationId xmlns:p14="http://schemas.microsoft.com/office/powerpoint/2010/main" val="3729698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1A98-7D22-21BA-DCA2-EA30140B06B2}"/>
              </a:ext>
            </a:extLst>
          </p:cNvPr>
          <p:cNvSpPr>
            <a:spLocks noGrp="1"/>
          </p:cNvSpPr>
          <p:nvPr>
            <p:ph type="title"/>
          </p:nvPr>
        </p:nvSpPr>
        <p:spPr>
          <a:xfrm>
            <a:off x="1524000" y="731520"/>
            <a:ext cx="10069483" cy="951766"/>
          </a:xfrm>
        </p:spPr>
        <p:txBody>
          <a:bodyPr anchor="b">
            <a:normAutofit/>
          </a:bodyPr>
          <a:lstStyle/>
          <a:p>
            <a:r>
              <a:rPr lang="en-US"/>
              <a:t>My Foster Family</a:t>
            </a:r>
          </a:p>
        </p:txBody>
      </p:sp>
      <p:graphicFrame>
        <p:nvGraphicFramePr>
          <p:cNvPr id="4" name="Content Placeholder 3">
            <a:extLst>
              <a:ext uri="{FF2B5EF4-FFF2-40B4-BE49-F238E27FC236}">
                <a16:creationId xmlns:a16="http://schemas.microsoft.com/office/drawing/2014/main" id="{76209B88-78C7-484B-970F-3A4C16B09DF7}"/>
              </a:ext>
            </a:extLst>
          </p:cNvPr>
          <p:cNvGraphicFramePr>
            <a:graphicFrameLocks noGrp="1"/>
          </p:cNvGraphicFramePr>
          <p:nvPr>
            <p:ph sz="quarter" idx="14"/>
            <p:extLst>
              <p:ext uri="{D42A27DB-BD31-4B8C-83A1-F6EECF244321}">
                <p14:modId xmlns:p14="http://schemas.microsoft.com/office/powerpoint/2010/main" val="279276945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523999" y="1865430"/>
          <a:ext cx="10057019" cy="430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4556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63DF-B2DA-7D8B-5371-DDBC695AAE3F}"/>
              </a:ext>
            </a:extLst>
          </p:cNvPr>
          <p:cNvSpPr>
            <a:spLocks noGrp="1"/>
          </p:cNvSpPr>
          <p:nvPr>
            <p:ph type="title"/>
          </p:nvPr>
        </p:nvSpPr>
        <p:spPr>
          <a:xfrm>
            <a:off x="6190488" y="731520"/>
            <a:ext cx="4663440" cy="1447800"/>
          </a:xfrm>
        </p:spPr>
        <p:txBody>
          <a:bodyPr anchor="b">
            <a:normAutofit/>
          </a:bodyPr>
          <a:lstStyle/>
          <a:p>
            <a:r>
              <a:rPr lang="en-US"/>
              <a:t>My Adoption Story</a:t>
            </a:r>
          </a:p>
        </p:txBody>
      </p:sp>
      <p:pic>
        <p:nvPicPr>
          <p:cNvPr id="5" name="Content Placeholder 4" descr="Welcome sign at the reception">
            <a:extLst>
              <a:ext uri="{FF2B5EF4-FFF2-40B4-BE49-F238E27FC236}">
                <a16:creationId xmlns:a16="http://schemas.microsoft.com/office/drawing/2014/main" id="{18F86C81-96BF-48B1-AE42-A36103828466}"/>
              </a:ext>
            </a:extLst>
          </p:cNvPr>
          <p:cNvPicPr>
            <a:picLocks noGrp="1" noChangeAspect="1"/>
          </p:cNvPicPr>
          <p:nvPr>
            <p:ph type="pic" sz="quarter" idx="18"/>
          </p:nvPr>
        </p:nvPicPr>
        <p:blipFill>
          <a:blip r:embed="rId3"/>
          <a:srcRect l="35481" r="16147" b="2"/>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6DFF8628-A135-F758-2E42-CF1C9B2CB8B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Meeting Your Forever Family</a:t>
            </a:r>
          </a:p>
          <a:p>
            <a:pPr marL="0" lvl="1" indent="0">
              <a:buFont typeface="Arial" panose="020B0604020202020204" pitchFamily="34" charset="0"/>
              <a:buNone/>
            </a:pPr>
            <a:r>
              <a:t>The moment you met your forever family marked the beginning of a loving new chapter in your life together.</a:t>
            </a:r>
            <a:endParaRPr lang="en-US"/>
          </a:p>
          <a:p>
            <a:pPr marL="0" indent="0">
              <a:spcBef>
                <a:spcPts val="2500"/>
              </a:spcBef>
              <a:buFont typeface="Arial" panose="020B0604020202020204" pitchFamily="34" charset="0"/>
              <a:buNone/>
            </a:pPr>
            <a:r>
              <a:rPr lang="en-US" b="1"/>
              <a:t>Welcoming Celebration</a:t>
            </a:r>
          </a:p>
          <a:p>
            <a:pPr marL="0" lvl="1" indent="0">
              <a:buFont typeface="Arial" panose="020B0604020202020204" pitchFamily="34" charset="0"/>
              <a:buNone/>
            </a:pPr>
            <a:r>
              <a:t>Your family celebrated your arrival with balloons and a big cake, symbolizing joy and new beginnings.</a:t>
            </a:r>
            <a:endParaRPr lang="en-US"/>
          </a:p>
        </p:txBody>
      </p:sp>
    </p:spTree>
    <p:extLst>
      <p:ext uri="{BB962C8B-B14F-4D97-AF65-F5344CB8AC3E}">
        <p14:creationId xmlns:p14="http://schemas.microsoft.com/office/powerpoint/2010/main" val="2534273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8B2D-31A0-7C75-1448-F0A3DDA570AF}"/>
              </a:ext>
            </a:extLst>
          </p:cNvPr>
          <p:cNvSpPr>
            <a:spLocks noGrp="1"/>
          </p:cNvSpPr>
          <p:nvPr>
            <p:ph type="title"/>
          </p:nvPr>
        </p:nvSpPr>
        <p:spPr>
          <a:xfrm>
            <a:off x="6190488" y="731520"/>
            <a:ext cx="4663440" cy="1447800"/>
          </a:xfrm>
        </p:spPr>
        <p:txBody>
          <a:bodyPr anchor="b">
            <a:normAutofit/>
          </a:bodyPr>
          <a:lstStyle/>
          <a:p>
            <a:r>
              <a:rPr lang="en-US"/>
              <a:t>My Life Now</a:t>
            </a:r>
          </a:p>
        </p:txBody>
      </p:sp>
      <p:pic>
        <p:nvPicPr>
          <p:cNvPr id="5" name="Content Placeholder 4" descr="a soccer ball and an older man">
            <a:extLst>
              <a:ext uri="{FF2B5EF4-FFF2-40B4-BE49-F238E27FC236}">
                <a16:creationId xmlns:a16="http://schemas.microsoft.com/office/drawing/2014/main" id="{AC3DC2F3-D085-4083-8F5F-B0D70BB168D1}"/>
              </a:ext>
            </a:extLst>
          </p:cNvPr>
          <p:cNvPicPr>
            <a:picLocks noGrp="1" noChangeAspect="1"/>
          </p:cNvPicPr>
          <p:nvPr>
            <p:ph type="pic" sz="quarter" idx="18"/>
          </p:nvPr>
        </p:nvPicPr>
        <p:blipFill>
          <a:blip r:embed="rId3"/>
          <a:srcRect l="27399" r="22733"/>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54444840-B633-446B-DB3F-3F56E4C2B8A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Outdoor Activities</a:t>
            </a:r>
          </a:p>
          <a:p>
            <a:pPr marL="0" lvl="1" indent="0">
              <a:buFont typeface="Arial" panose="020B0604020202020204" pitchFamily="34" charset="0"/>
              <a:buNone/>
            </a:pPr>
            <a:r>
              <a:t>Enjoy riding bikes and playing football in the park with friends for fun and health.</a:t>
            </a:r>
            <a:endParaRPr lang="en-US"/>
          </a:p>
          <a:p>
            <a:pPr marL="0" indent="0">
              <a:spcBef>
                <a:spcPts val="2500"/>
              </a:spcBef>
              <a:buFont typeface="Arial" panose="020B0604020202020204" pitchFamily="34" charset="0"/>
              <a:buNone/>
            </a:pPr>
            <a:r>
              <a:rPr lang="en-US" b="1"/>
              <a:t>School Life</a:t>
            </a:r>
          </a:p>
          <a:p>
            <a:pPr marL="0" lvl="1" indent="0">
              <a:buFont typeface="Arial" panose="020B0604020202020204" pitchFamily="34" charset="0"/>
              <a:buNone/>
            </a:pPr>
            <a:r>
              <a:t>Going to school with friends builds social connections and learning experiences.</a:t>
            </a:r>
            <a:endParaRPr lang="en-US"/>
          </a:p>
          <a:p>
            <a:pPr marL="0" indent="0">
              <a:spcBef>
                <a:spcPts val="2500"/>
              </a:spcBef>
              <a:buFont typeface="Arial" panose="020B0604020202020204" pitchFamily="34" charset="0"/>
              <a:buNone/>
            </a:pPr>
            <a:r>
              <a:rPr lang="en-US" b="1"/>
              <a:t>Pet Companionship</a:t>
            </a:r>
          </a:p>
          <a:p>
            <a:pPr marL="0" lvl="1" indent="0">
              <a:buFont typeface="Arial" panose="020B0604020202020204" pitchFamily="34" charset="0"/>
              <a:buNone/>
            </a:pPr>
            <a:r>
              <a:t>Having a pet dog who loves cuddles brings joy and companionship to daily life.</a:t>
            </a:r>
            <a:endParaRPr lang="en-US"/>
          </a:p>
        </p:txBody>
      </p:sp>
    </p:spTree>
    <p:extLst>
      <p:ext uri="{BB962C8B-B14F-4D97-AF65-F5344CB8AC3E}">
        <p14:creationId xmlns:p14="http://schemas.microsoft.com/office/powerpoint/2010/main" val="2898764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0F0-222F-463B-70C9-D084EA0DDB9B}"/>
              </a:ext>
            </a:extLst>
          </p:cNvPr>
          <p:cNvSpPr>
            <a:spLocks noGrp="1"/>
          </p:cNvSpPr>
          <p:nvPr>
            <p:ph type="title"/>
          </p:nvPr>
        </p:nvSpPr>
        <p:spPr>
          <a:xfrm>
            <a:off x="1524000" y="731520"/>
            <a:ext cx="10069483" cy="951766"/>
          </a:xfrm>
        </p:spPr>
        <p:txBody>
          <a:bodyPr anchor="b">
            <a:normAutofit/>
          </a:bodyPr>
          <a:lstStyle/>
          <a:p>
            <a:r>
              <a:rPr lang="en-US"/>
              <a:t>My Feelings</a:t>
            </a:r>
          </a:p>
        </p:txBody>
      </p:sp>
      <p:graphicFrame>
        <p:nvGraphicFramePr>
          <p:cNvPr id="4" name="Content Placeholder 3">
            <a:extLst>
              <a:ext uri="{FF2B5EF4-FFF2-40B4-BE49-F238E27FC236}">
                <a16:creationId xmlns:a16="http://schemas.microsoft.com/office/drawing/2014/main" id="{938791A9-0D87-4E82-9CB6-E29287952A73}"/>
              </a:ext>
            </a:extLst>
          </p:cNvPr>
          <p:cNvGraphicFramePr>
            <a:graphicFrameLocks noGrp="1"/>
          </p:cNvGraphicFramePr>
          <p:nvPr>
            <p:ph sz="quarter" idx="14"/>
            <p:extLst>
              <p:ext uri="{D42A27DB-BD31-4B8C-83A1-F6EECF244321}">
                <p14:modId xmlns:p14="http://schemas.microsoft.com/office/powerpoint/2010/main" val="333509747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523999" y="1865430"/>
          <a:ext cx="10057019" cy="430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8435160"/>
      </p:ext>
    </p:extLst>
  </p:cSld>
  <p:clrMapOvr>
    <a:masterClrMapping/>
  </p:clrMapOvr>
  <p:transition>
    <p:fade/>
  </p:transition>
</p:sld>
</file>

<file path=ppt/theme/theme1.xml><?xml version="1.0" encoding="utf-8"?>
<a:theme xmlns:a="http://schemas.openxmlformats.org/drawingml/2006/main" name="Galaxy">
  <a:themeElements>
    <a:clrScheme name="Galaxy">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Custom 64">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_Copilot Layouts_win32_KO_V7" id="{277D7D6E-D023-4C41-8C54-008713810D9E}" vid="{6C12C930-BEAE-46EF-AAFA-5A28A00669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66CE19-BB35-48A2-AFDA-766E8333003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99ED26-B189-4BA1-99D0-1112D8C2F106}">
  <ds:schemaRefs>
    <ds:schemaRef ds:uri="http://schemas.microsoft.com/sharepoint/v3"/>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16c05727-aa75-4e4a-9b5f-8a80a1165891"/>
    <ds:schemaRef ds:uri="http://purl.org/dc/dcmitype/"/>
    <ds:schemaRef ds:uri="http://schemas.openxmlformats.org/package/2006/metadata/core-properties"/>
    <ds:schemaRef ds:uri="http://purl.org/dc/elements/1.1/"/>
    <ds:schemaRef ds:uri="230e9df3-be65-4c73-a93b-d1236ebd677e"/>
    <ds:schemaRef ds:uri="71af3243-3dd4-4a8d-8c0d-dd76da1f02a5"/>
    <ds:schemaRef ds:uri="http://purl.org/dc/terms/"/>
  </ds:schemaRefs>
</ds:datastoreItem>
</file>

<file path=customXml/itemProps3.xml><?xml version="1.0" encoding="utf-8"?>
<ds:datastoreItem xmlns:ds="http://schemas.openxmlformats.org/officeDocument/2006/customXml" ds:itemID="{38E339AF-67FC-4BA3-8B2E-038B3ED310D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522</TotalTime>
  <Words>4</Words>
  <Application>Microsoft Office PowerPoint</Application>
  <PresentationFormat>Widescreen</PresentationFormat>
  <Paragraphs>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Galaxy</vt:lpstr>
      <vt:lpstr>Brindle &amp; Herbie’s Big Adventure</vt:lpstr>
      <vt:lpstr>Life Story Sections</vt:lpstr>
      <vt:lpstr>Who Am I?</vt:lpstr>
      <vt:lpstr>My Early Days</vt:lpstr>
      <vt:lpstr>My Birth Family</vt:lpstr>
      <vt:lpstr>My Foster Family</vt:lpstr>
      <vt:lpstr>My Adoption Story</vt:lpstr>
      <vt:lpstr>My Life Now</vt:lpstr>
      <vt:lpstr>My Feelings</vt:lpstr>
      <vt:lpstr>My Memory Box</vt:lpstr>
      <vt:lpstr>My Future</vt:lpstr>
      <vt:lpstr>Appendix</vt:lpstr>
      <vt:lpstr>Full Example Image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terms:created xsi:type="dcterms:W3CDTF">2025-05-21T23:03:00Z</dcterms:created>
  <dcterms:modified xsi:type="dcterms:W3CDTF">2025-10-12T17:39:34Z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