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3" r:id="rId4"/>
  </p:sldMasterIdLst>
  <p:notesMasterIdLst>
    <p:notesMasterId r:id="rId15"/>
  </p:notesMasterIdLst>
  <p:handoutMasterIdLst>
    <p:handoutMasterId r:id="rId16"/>
  </p:handoutMasterIdLst>
  <p:sldIdLst>
    <p:sldId id="2561" r:id="rId5"/>
    <p:sldId id="2562" r:id="rId6"/>
    <p:sldId id="2563" r:id="rId7"/>
    <p:sldId id="2564" r:id="rId8"/>
    <p:sldId id="2565" r:id="rId9"/>
    <p:sldId id="2566" r:id="rId10"/>
    <p:sldId id="2567" r:id="rId11"/>
    <p:sldId id="2568" r:id="rId12"/>
    <p:sldId id="2569" r:id="rId13"/>
    <p:sldId id="25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fe Story Work Template for Ages 11–15" id="{C19D9930-C5BE-4592-A55F-48031CD2EEAA}">
          <p14:sldIdLst>
            <p14:sldId id="2561"/>
          </p14:sldIdLst>
        </p14:section>
        <p14:section name="Life Story Work Template" id="{E03C3014-81D6-437E-8151-CF72AAE649E2}">
          <p14:sldIdLst>
            <p14:sldId id="2562"/>
            <p14:sldId id="2563"/>
            <p14:sldId id="2564"/>
            <p14:sldId id="2565"/>
            <p14:sldId id="2566"/>
            <p14:sldId id="2567"/>
            <p14:sldId id="2568"/>
            <p14:sldId id="2569"/>
            <p14:sldId id="25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0ECF4-0BB7-4FBA-9695-EB7A52EB71CB}" v="13" dt="2025-10-13T23:33:18.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4630"/>
  </p:normalViewPr>
  <p:slideViewPr>
    <p:cSldViewPr showGuides="1">
      <p:cViewPr>
        <p:scale>
          <a:sx n="100" d="100"/>
          <a:sy n="100" d="100"/>
        </p:scale>
        <p:origin x="-72" y="-538"/>
      </p:cViewPr>
      <p:guideLst>
        <p:guide orient="horz" pos="2160"/>
        <p:guide pos="3840"/>
      </p:guideLst>
    </p:cSldViewPr>
  </p:slideViewPr>
  <p:notesTextViewPr>
    <p:cViewPr>
      <p:scale>
        <a:sx n="1" d="1"/>
        <a:sy n="1" d="1"/>
      </p:scale>
      <p:origin x="0" y="0"/>
    </p:cViewPr>
  </p:notesTextViewPr>
  <p:sorterViewPr>
    <p:cViewPr>
      <p:scale>
        <a:sx n="100" d="100"/>
        <a:sy n="100" d="100"/>
      </p:scale>
      <p:origin x="0" y="-21892"/>
    </p:cViewPr>
  </p:sorterViewPr>
  <p:notesViewPr>
    <p:cSldViewPr>
      <p:cViewPr varScale="1">
        <p:scale>
          <a:sx n="90" d="100"/>
          <a:sy n="90" d="100"/>
        </p:scale>
        <p:origin x="292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10/13/2025</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2019442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https://www.stanfordchildrens.org/en/topic/default?id=cognitive-development-in-adolescence-90-P01594,https://www.scholastic.com/parents/family-life/creativity-and-critical-thinking/development-milestones/cognitive-development-11-13-year-olds.html
This final section allows the child to reflect on what they’ve learned about themselves, what they want to remember, what they want to leave behind, and includes a final message from the social worker. Closure is an important part of life story work, providing a sense of completion and emotional resolution. It helps the child integrate their experiences and move forward with a clearer understanding of their identity and history. The social worker’s message can offer affirmation, support, and encouragement, reinforcing the therapeutic relationship and the child’s journey.
</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365317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https://www.stanfordchildrens.org/en/topic/default?id=cognitive-development-in-adolescence-90-P01594,https://www.scholastic.com/parents/family-life/creativity-and-critical-thinking/development-milestones/cognitive-development-11-13-year-olds.html
Introduction &amp; Purpose, Timeline of Life Events, My Identity, Relationships, My Feelings &amp; Thoughts, My Strengths &amp; Achievements, My Future, Reflections &amp; Closure
</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384088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https://www.stanfordchildrens.org/en/topic/default?id=cognitive-development-in-adolescence-90-P01594,https://www.scholastic.com/parents/family-life/creativity-and-critical-thinking/development-milestones/cognitive-development-11-13-year-olds.html
This section introduces the purpose and scope of the life story work for adolescents aged 11–15. It includes fields for the child’s name, the date the work began, and the social worker’s name. The purpose of life story work is to help the child understand their past, support identity formation, and promote emotional healing and resilience. Adolescents in this age group are developing abstract reasoning and a deeper sense of identity, making it essential to provide a structured and empathetic approach to their life story. This section sets the tone for the rest of the work and ensures that the child understands the goals and benefits of engaging in this reflective process.
</a:t>
            </a:r>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315024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https://www.stanfordchildrens.org/en/topic/default?id=cognitive-development-in-adolescence-90-P01594,https://www.scholastic.com/parents/family-life/creativity-and-critical-thinking/development-milestones/cognitive-development-11-13-year-olds.html
This section uses a visual timeline or scrapbook format to document key life events. It encourages the child to reflect on different stages of their life, including birth and early care, foster care or adoption, school years, and adolescence. Each entry includes age, event, location, people involved, and the child’s feelings or reflections. This chronological approach helps the child make sense of their experiences and see how they have evolved over time. It also provides a framework for discussing complex or traumatic events in a structured and supportive way, allowing the child to process their emotions and build a coherent narrative of their life.
</a:t>
            </a:r>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356479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https://www.stanfordchildrens.org/en/topic/default?id=cognitive-development-in-adolescence-90-P01594,https://www.scholastic.com/parents/family-life/creativity-and-critical-thinking/development-milestones/cognitive-development-11-13-year-olds.html
This section focuses on the child’s identity, including cultural background, religion or spirituality, languages spoken, personal values, and what makes them unique. Adolescents are at a critical stage of identity formation, and this section helps them explore and articulate who they are. It encourages self-reflection and pride in their heritage and personal traits. By understanding and affirming their identity, children can develop a stronger sense of self and resilience. This section also provides social workers with insights into the child’s worldview and values, which can inform the therapeutic approach and support provided.
</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304301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https://www.stanfordchildrens.org/en/topic/default?id=cognitive-development-in-adolescence-90-P01594,https://www.scholastic.com/parents/family-life/creativity-and-critical-thinking/development-milestones/cognitive-development-11-13-year-olds.html
This section explores the child’s relationships through tools like family trees or genograms. It identifies important people in the child’s life, including birth family, foster or adoptive family, friends, and pets. It may also include letters or messages from key individuals. Understanding relationships is crucial for adolescents, as they begin to form deeper connections and question their place within family and social structures. This section helps validate the child’s experiences and emotions related to these relationships. It also provides a platform for discussing attachment, loss, and the impact of separation, which are common themes in life story work for children in care.
</a:t>
            </a:r>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295852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https://www.stanfordchildrens.org/en/topic/default?id=cognitive-development-in-adolescence-90-P01594,https://www.scholastic.com/parents/family-life/creativity-and-critical-thinking/development-milestones/cognitive-development-11-13-year-olds.html
This section encourages the child to express their feelings and thoughts. Prompts include what they wonder about, what makes them happy, sad, or angry, what they wish people understood about them, and questions they have about their past. Adolescents often experience intense emotions and may struggle to articulate them. This section provides a safe space for emotional expression and helps the social worker understand the child’s internal world. It also supports emotional regulation and self-awareness, which are key components of cognitive and psychological development during adolescence.
</a:t>
            </a:r>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3320037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https://www.stanfordchildrens.org/en/topic/default?id=cognitive-development-in-adolescence-90-P01594,https://www.scholastic.com/parents/family-life/creativity-and-critical-thinking/development-milestones/cognitive-development-11-13-year-olds.html
This section highlights the child’s talents, hobbies, school achievements, personal milestones, and moments of resilience. Focusing on strengths helps build self-esteem and a positive self-image. It allows the child to see themselves as capable and valued, which is especially important for those who have experienced trauma or instability. This section also provides a counterbalance to the more challenging aspects of their life story, reinforcing their ability to overcome adversity and succeed. It encourages a growth mindset and helps the child recognize their potential.
</a:t>
            </a:r>
          </a:p>
        </p:txBody>
      </p:sp>
      <p:sp>
        <p:nvSpPr>
          <p:cNvPr id="4" name="Slide Number Placeholder 3"/>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111142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https://www.stanfordchildrens.org/en/topic/default?id=cognitive-development-in-adolescence-90-P01594,https://www.scholastic.com/parents/family-life/creativity-and-critical-thinking/development-milestones/cognitive-development-11-13-year-olds.html
This section invites the child to think about their future, including hopes and dreams, career ideas, where they want to live, and what kind of person they want to be. Adolescents are beginning to consider long-term goals and possibilities, and this section supports that developmental process. It encourages optimism and planning, helping the child envision a positive future. It also provides insights into the child’s aspirations and values, which can guide support and interventions. This forward-looking perspective is essential for fostering resilience and motivation.
</a:t>
            </a:r>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31319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685800"/>
            <a:ext cx="10055354" cy="4007406"/>
          </a:xfrm>
        </p:spPr>
        <p:txBody>
          <a:bodyPr vert="horz" lIns="91440" tIns="45720" rIns="91440" bIns="45720" rtlCol="0" anchor="t">
            <a:noAutofit/>
          </a:bodyPr>
          <a:lstStyle>
            <a:lvl1pPr>
              <a:defRPr lang="en-US" sz="9000" dirty="0">
                <a:solidFill>
                  <a:schemeClr val="bg2"/>
                </a:solidFill>
              </a:defRPr>
            </a:lvl1pPr>
          </a:lstStyle>
          <a:p>
            <a:pPr lvl="0"/>
            <a:r>
              <a:rPr lang="en-US" dirty="0"/>
              <a:t>Click to edit Master title style</a:t>
            </a:r>
          </a:p>
        </p:txBody>
      </p:sp>
      <p:sp>
        <p:nvSpPr>
          <p:cNvPr id="14" name="Subtitle 2">
            <a:extLst>
              <a:ext uri="{FF2B5EF4-FFF2-40B4-BE49-F238E27FC236}">
                <a16:creationId xmlns:a16="http://schemas.microsoft.com/office/drawing/2014/main" id="{29A3647E-D38D-4EA6-ADC1-75AA53F8988F}"/>
              </a:ext>
            </a:extLst>
          </p:cNvPr>
          <p:cNvSpPr>
            <a:spLocks noGrp="1"/>
          </p:cNvSpPr>
          <p:nvPr>
            <p:ph type="subTitle" idx="1"/>
          </p:nvPr>
        </p:nvSpPr>
        <p:spPr>
          <a:xfrm>
            <a:off x="609598" y="5427002"/>
            <a:ext cx="9144001" cy="745198"/>
          </a:xfrm>
        </p:spPr>
        <p:txBody>
          <a:bodyPr vert="horz" lIns="91440" tIns="45720" rIns="91440" bIns="45720" rtlCol="0" anchor="t">
            <a:noAutofit/>
          </a:bodyPr>
          <a:lstStyle>
            <a:lvl1pPr>
              <a:defRPr lang="en-US" dirty="0">
                <a:solidFill>
                  <a:schemeClr val="bg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1"/>
                </a:solidFill>
              </a:defRPr>
            </a:lvl1pPr>
          </a:lstStyle>
          <a:p>
            <a:fld id="{77EA5D59-5512-467D-834D-D04827A6AF83}" type="datetime1">
              <a:rPr lang="en-US" smtClean="0"/>
              <a:pPr/>
              <a:t>10/13/2025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7" name="Freeform: Shape 6">
            <a:extLst>
              <a:ext uri="{FF2B5EF4-FFF2-40B4-BE49-F238E27FC236}">
                <a16:creationId xmlns:a16="http://schemas.microsoft.com/office/drawing/2014/main" id="{50459DEE-913E-5261-4E77-AF3657E3AE0B}"/>
              </a:ext>
            </a:extLst>
          </p:cNvPr>
          <p:cNvSpPr/>
          <p:nvPr/>
        </p:nvSpPr>
        <p:spPr>
          <a:xfrm>
            <a:off x="11250895" y="4648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2F9BC4F-9D44-3587-056B-336E1457A6E2}"/>
              </a:ext>
            </a:extLst>
          </p:cNvPr>
          <p:cNvSpPr/>
          <p:nvPr/>
        </p:nvSpPr>
        <p:spPr>
          <a:xfrm>
            <a:off x="685800" y="4998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09D5EC-E7EA-22BC-7C88-C33F509CB5CF}"/>
              </a:ext>
            </a:extLst>
          </p:cNvPr>
          <p:cNvSpPr/>
          <p:nvPr/>
        </p:nvSpPr>
        <p:spPr>
          <a:xfrm>
            <a:off x="10998565" y="4730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8E9758-F942-96A0-231D-A25933E4CA82}"/>
              </a:ext>
            </a:extLst>
          </p:cNvPr>
          <p:cNvSpPr/>
          <p:nvPr/>
        </p:nvSpPr>
        <p:spPr>
          <a:xfrm>
            <a:off x="10976145" y="4730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36651502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accent4"/>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1C10CD-8205-284F-2921-9485E7A98F0D}"/>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bg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75DFD7E-DC78-4573-96D7-845D38E0273E}"/>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FCC10B5-4890-B43F-DE24-5200F4E75EEB}"/>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5586E6-D520-6A63-5060-BF06C136BEF5}"/>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solidFill>
                  <a:schemeClr val="bg2"/>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lvl1pPr>
              <a:defRPr>
                <a:solidFill>
                  <a:schemeClr val="bg1"/>
                </a:solidFill>
              </a:defRPr>
            </a:lvl1pPr>
          </a:lstStyle>
          <a:p>
            <a:fld id="{76FC08D9-20DE-421C-BE4E-310427BB699B}" type="datetime1">
              <a:rPr lang="en-US" smtClean="0"/>
              <a:pPr/>
              <a:t>10/13/2025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4148995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ADE904-3C65-5E48-6B12-22998C2ADF5E}"/>
              </a:ext>
            </a:extLst>
          </p:cNvPr>
          <p:cNvSpPr/>
          <p:nvPr/>
        </p:nvSpPr>
        <p:spPr>
          <a:xfrm>
            <a:off x="11250895" y="217232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6963C8-87F3-6B42-F30F-1915935FA752}"/>
              </a:ext>
            </a:extLst>
          </p:cNvPr>
          <p:cNvSpPr/>
          <p:nvPr/>
        </p:nvSpPr>
        <p:spPr>
          <a:xfrm>
            <a:off x="685800" y="252281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F0C119A-1D9E-D43F-8A7E-D24C1B551326}"/>
              </a:ext>
            </a:extLst>
          </p:cNvPr>
          <p:cNvSpPr/>
          <p:nvPr/>
        </p:nvSpPr>
        <p:spPr>
          <a:xfrm>
            <a:off x="10998565" y="225475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2018CE4-7594-0746-8B7E-8DEC95CB8822}"/>
              </a:ext>
            </a:extLst>
          </p:cNvPr>
          <p:cNvSpPr/>
          <p:nvPr/>
        </p:nvSpPr>
        <p:spPr>
          <a:xfrm>
            <a:off x="10976145" y="225475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12185" y="685800"/>
            <a:ext cx="9141415" cy="1532788"/>
          </a:xfrm>
        </p:spPr>
        <p:txBody>
          <a:bodyPr anchor="t">
            <a:noAutofit/>
          </a:bodyPr>
          <a:lstStyle>
            <a:lvl1pPr>
              <a:defRPr sz="9000"/>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185" y="2958705"/>
            <a:ext cx="9141415" cy="3213494"/>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marL="914400" indent="0">
              <a:lnSpc>
                <a:spcPct val="150000"/>
              </a:lnSpc>
              <a:buFont typeface="+mj-l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noAutofit/>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noAutofit/>
          </a:bodyPr>
          <a:lstStyle/>
          <a:p>
            <a:fld id="{4F1AC263-88EE-42CC-B640-B12BA856CF71}" type="datetime1">
              <a:rPr lang="en-US" smtClean="0"/>
              <a:t>10/13/2025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843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5999" y="685800"/>
            <a:ext cx="5480304" cy="1818050"/>
          </a:xfrm>
        </p:spPr>
        <p:txBody>
          <a:bodyPr anchor="t">
            <a:noAutofit/>
          </a:bodyPr>
          <a:lstStyle>
            <a:lvl1pPr>
              <a:defRPr sz="9000"/>
            </a:lvl1pPr>
          </a:lstStyle>
          <a:p>
            <a:r>
              <a:rPr lang="en-US" dirty="0"/>
              <a:t>Agenda</a:t>
            </a:r>
          </a:p>
        </p:txBody>
      </p:sp>
      <p:sp>
        <p:nvSpPr>
          <p:cNvPr id="11" name="Picture Placeholder 10">
            <a:extLst>
              <a:ext uri="{FF2B5EF4-FFF2-40B4-BE49-F238E27FC236}">
                <a16:creationId xmlns:a16="http://schemas.microsoft.com/office/drawing/2014/main" id="{FAF861DB-D5EF-3FC9-7595-570C8498D757}"/>
              </a:ext>
            </a:extLst>
          </p:cNvPr>
          <p:cNvSpPr>
            <a:spLocks noGrp="1"/>
          </p:cNvSpPr>
          <p:nvPr>
            <p:ph type="pic" sz="quarter" idx="14"/>
          </p:nvPr>
        </p:nvSpPr>
        <p:spPr>
          <a:xfrm>
            <a:off x="0" y="0"/>
            <a:ext cx="5477256" cy="6858000"/>
          </a:xfrm>
          <a:blipFill>
            <a:blip r:embed="rId2">
              <a:alphaModFix amt="60000"/>
            </a:blip>
            <a:stretch>
              <a:fillRect/>
            </a:stretch>
          </a:blipFill>
        </p:spPr>
        <p:txBody>
          <a:body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3189770"/>
            <a:ext cx="5480304" cy="2982429"/>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a:lnSpc>
                <a:spcPct val="150000"/>
              </a:lnSpc>
              <a:buFont typeface="+mj-l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a:extLst>
              <a:ext uri="{FF2B5EF4-FFF2-40B4-BE49-F238E27FC236}">
                <a16:creationId xmlns:a16="http://schemas.microsoft.com/office/drawing/2014/main" id="{79C1A172-F829-D2DE-BDB2-B86E6ACE1886}"/>
              </a:ext>
            </a:extLst>
          </p:cNvPr>
          <p:cNvCxnSpPr>
            <a:cxnSpLocks/>
          </p:cNvCxnSpPr>
          <p:nvPr userDrawn="1"/>
        </p:nvCxnSpPr>
        <p:spPr>
          <a:xfrm>
            <a:off x="6095999" y="2743200"/>
            <a:ext cx="54772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0" y="6343955"/>
            <a:ext cx="2985400" cy="365125"/>
          </a:xfrm>
        </p:spPr>
        <p:txBody>
          <a:bodyPr>
            <a:noAutofit/>
          </a:bodyPr>
          <a:lstStyle/>
          <a:p>
            <a:r>
              <a:rPr lang="en-US"/>
              <a:t>Sample Footer Text</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noAutofit/>
          </a:bodyPr>
          <a:lstStyle/>
          <a:p>
            <a:fld id="{68A32F6A-E7E2-4607-B207-B787B539B854}" type="datetime1">
              <a:rPr lang="en-US" smtClean="0"/>
              <a:t>10/13/2025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8701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824824"/>
            <a:ext cx="6397753" cy="1527976"/>
          </a:xfrm>
        </p:spPr>
        <p:txBody>
          <a:bodyPr vert="horz" lIns="91440" tIns="45720" rIns="91440" bIns="45720" rtlCol="0" anchor="b">
            <a:noAutofit/>
          </a:bodyPr>
          <a:lstStyle>
            <a:lvl1pPr>
              <a:defRPr lang="en-US" dirty="0"/>
            </a:lvl1pPr>
          </a:lstStyle>
          <a:p>
            <a:pPr lvl="0"/>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12647" y="3505200"/>
            <a:ext cx="4568953" cy="1645198"/>
          </a:xfrm>
        </p:spPr>
        <p:txBody>
          <a:bodyPr vert="horz" lIns="91440" tIns="45720" rIns="91440" bIns="45720" rtlCol="0">
            <a:noAutofit/>
          </a:bodyPr>
          <a:lstStyle>
            <a:lvl1pPr>
              <a:defRPr lang="en-US" sz="1400" dirty="0"/>
            </a:lvl1pPr>
            <a:lvl2pPr>
              <a:defRPr lang="en-US" sz="1400"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9467FC12-63BB-4A63-9424-BFBF8E1D71D9}"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889251BE-373D-9B13-B9E2-73DFEBE40118}"/>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698E032-CDEE-AA9B-44A7-CE5EBB6948C0}"/>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778913-9F6C-8FDD-B123-16048004EC56}"/>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83179-133D-0E64-C08A-4D59C8B2F9D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1560545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3" cy="365760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1601" y="685800"/>
            <a:ext cx="4572000" cy="36576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AA7FA5-AD20-4A92-9D35-3CC6CFA49E64}"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C662DADE-FB83-6BD4-1D72-E22F0783A67E}"/>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7CD6A0-64A5-5058-DFD2-8DD1FAF7BEEB}"/>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E8E4321-3109-17F5-C530-4108033F07F5}"/>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AD0450-E765-A0E1-7C56-37246411FDD0}"/>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Tree>
    <p:extLst>
      <p:ext uri="{BB962C8B-B14F-4D97-AF65-F5344CB8AC3E}">
        <p14:creationId xmlns:p14="http://schemas.microsoft.com/office/powerpoint/2010/main" val="317040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05E2B5C-398A-3F2F-4BCC-FFF94D44632F}"/>
              </a:ext>
            </a:extLst>
          </p:cNvPr>
          <p:cNvSpPr/>
          <p:nvPr/>
        </p:nvSpPr>
        <p:spPr>
          <a:xfrm>
            <a:off x="11250895" y="5407944"/>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897460-3A7D-EC5C-76B9-2725193E10AF}"/>
              </a:ext>
            </a:extLst>
          </p:cNvPr>
          <p:cNvSpPr/>
          <p:nvPr/>
        </p:nvSpPr>
        <p:spPr>
          <a:xfrm>
            <a:off x="685800" y="5758439"/>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742E741-698E-A2B8-7BD5-9DE89C610C2F}"/>
              </a:ext>
            </a:extLst>
          </p:cNvPr>
          <p:cNvSpPr/>
          <p:nvPr/>
        </p:nvSpPr>
        <p:spPr>
          <a:xfrm>
            <a:off x="10998565" y="5490376"/>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04551B-2E70-1734-DA15-F26ABEC9D9D0}"/>
              </a:ext>
            </a:extLst>
          </p:cNvPr>
          <p:cNvSpPr/>
          <p:nvPr/>
        </p:nvSpPr>
        <p:spPr>
          <a:xfrm>
            <a:off x="10976145" y="5490381"/>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685800"/>
            <a:ext cx="3654553" cy="408358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600" y="685800"/>
            <a:ext cx="6045390" cy="4083579"/>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02AB700-8552-46A0-B700-5DA0068ADBFC}"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80466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85B71F7-9EDC-DB6C-D713-7ACE3A2EADC0}"/>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842DDA-AD76-0064-2B85-CB145F4CE540}"/>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5E58AC6-620E-20FA-E8F5-375DA2977A43}"/>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A14E2E-5098-2800-A72C-138A5840365C}"/>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685800"/>
            <a:ext cx="3652523" cy="410246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1600" y="685800"/>
            <a:ext cx="6394703" cy="545500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A892AD61-D199-4B74-B80B-2001400510FA}"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5624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94DE839-4377-D8CF-B2A4-D0C3E0F49821}"/>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5E5478-C025-8AD6-B7FE-E95C356E887C}"/>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0EF54C8-1B9C-18F9-4647-D96F1A37BC05}"/>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1B42D9-101B-9822-0BAF-F80E962BB4CD}"/>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4" cy="4550251"/>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181600" y="685800"/>
            <a:ext cx="6394703" cy="5464016"/>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D00D9374-B0AF-43C5-90A8-C409C7D54B55}"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83167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AC2E340-F7F3-5093-0E0A-41015057E720}"/>
              </a:ext>
            </a:extLst>
          </p:cNvPr>
          <p:cNvCxnSpPr/>
          <p:nvPr userDrawn="1"/>
        </p:nvCxnSpPr>
        <p:spPr>
          <a:xfrm>
            <a:off x="5191026" y="2362200"/>
            <a:ext cx="6391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91026" y="685807"/>
            <a:ext cx="6391374" cy="1372001"/>
          </a:xfrm>
        </p:spPr>
        <p:txBody>
          <a:bodyPr anchor="b">
            <a:noAutofit/>
          </a:bodyPr>
          <a:lstStyle>
            <a:lvl1pPr>
              <a:defRPr>
                <a:solidFill>
                  <a:schemeClr val="tx2"/>
                </a:solid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80729" y="2743204"/>
            <a:ext cx="6395573" cy="3428989"/>
          </a:xfrm>
        </p:spPr>
        <p:txBody>
          <a:bodyPr>
            <a:no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91026" y="6343825"/>
            <a:ext cx="3364903" cy="365125"/>
          </a:xfrm>
        </p:spPr>
        <p:txBody>
          <a:bodyPr>
            <a:noAutofit/>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noAutofit/>
          </a:bodyPr>
          <a:lstStyle>
            <a:lvl1pPr>
              <a:defRPr>
                <a:solidFill>
                  <a:schemeClr val="tx1"/>
                </a:solidFill>
              </a:defRPr>
            </a:lvl1pPr>
          </a:lstStyle>
          <a:p>
            <a:fld id="{9CBB6888-43ED-4D3A-B8DA-89EF29644561}" type="datetime1">
              <a:rPr lang="en-US" smtClean="0"/>
              <a:pPr/>
              <a:t>10/13/2025</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60893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81EABF-B6BB-1FBF-962C-A6A6C8C2418A}"/>
              </a:ext>
            </a:extLst>
          </p:cNvPr>
          <p:cNvCxnSpPr/>
          <p:nvPr userDrawn="1"/>
        </p:nvCxnSpPr>
        <p:spPr>
          <a:xfrm>
            <a:off x="612647" y="2359152"/>
            <a:ext cx="633679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4"/>
            <a:ext cx="6391374" cy="1371996"/>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3" y="2742645"/>
            <a:ext cx="6391247" cy="3429551"/>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noAutofit/>
          </a:bodyPr>
          <a:lstStyle/>
          <a:p>
            <a:r>
              <a:rPr lang="en-US"/>
              <a:t>Sample Footer Text</a:t>
            </a:r>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noAutofit/>
          </a:bodyPr>
          <a:lstStyle/>
          <a:p>
            <a:fld id="{27C7479B-2077-4468-85E0-F9294B46DEAE}" type="datetime1">
              <a:rPr lang="en-US" smtClean="0"/>
              <a:t>10/13/2025</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noAutofit/>
          </a:bodyPr>
          <a:lstStyle/>
          <a:p>
            <a:fld id="{AEAA3239-9EA4-4A65-A281-97F994456D9F}" type="slidenum">
              <a:rPr lang="en-US" smtClean="0"/>
              <a:t>‹#›</a:t>
            </a:fld>
            <a:endParaRPr lang="en-US" dirty="0"/>
          </a:p>
        </p:txBody>
      </p:sp>
      <p:sp>
        <p:nvSpPr>
          <p:cNvPr id="4" name="Picture Placeholder 13">
            <a:extLst>
              <a:ext uri="{FF2B5EF4-FFF2-40B4-BE49-F238E27FC236}">
                <a16:creationId xmlns:a16="http://schemas.microsoft.com/office/drawing/2014/main" id="{35EC8126-6431-465A-8AC3-0118DD8825B5}"/>
              </a:ext>
            </a:extLst>
          </p:cNvPr>
          <p:cNvSpPr>
            <a:spLocks noGrp="1"/>
          </p:cNvSpPr>
          <p:nvPr>
            <p:ph type="pic" sz="quarter" idx="13" hasCustomPrompt="1"/>
          </p:nvPr>
        </p:nvSpPr>
        <p:spPr>
          <a:xfrm>
            <a:off x="7631546"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a:t>
            </a:r>
          </a:p>
        </p:txBody>
      </p:sp>
    </p:spTree>
    <p:extLst>
      <p:ext uri="{BB962C8B-B14F-4D97-AF65-F5344CB8AC3E}">
        <p14:creationId xmlns:p14="http://schemas.microsoft.com/office/powerpoint/2010/main" val="349854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anchor="b">
            <a:noAutofit/>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B42362D5-E350-46C5-8BB1-F9E806A91933}"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64317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dirty="0"/>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US"/>
              <a:t>Sample Footer Text</a:t>
            </a:r>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28E9021D-675F-4984-8FE0-04DA4F4E22F1}" type="datetime1">
              <a:rPr lang="en-US" smtClean="0"/>
              <a:t>10/13/2025</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62621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A7F72289-EB8A-47CA-A283-A769C9E761BF}" type="datetime1">
              <a:rPr lang="en-US" smtClean="0"/>
              <a:t>10/13/2025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236223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anchor="b">
            <a:noAutofit/>
          </a:bodyPr>
          <a:lstStyle>
            <a:lvl1pPr>
              <a:defRPr sz="5400"/>
            </a:lvl1pPr>
          </a:lstStyle>
          <a:p>
            <a:r>
              <a:rPr lang="en-US" dirty="0"/>
              <a:t>Click to edit Master title style</a:t>
            </a:r>
          </a:p>
        </p:txBody>
      </p:sp>
      <p:sp>
        <p:nvSpPr>
          <p:cNvPr id="12" name="Picture Placeholder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noAutofit/>
          </a:bodyPr>
          <a:lstStyle>
            <a:lvl1pPr>
              <a:defRPr>
                <a:solidFill>
                  <a:schemeClr val="tx1"/>
                </a:solidFill>
                <a:effectLst/>
              </a:defRPr>
            </a:lvl1pPr>
          </a:lstStyle>
          <a:p>
            <a:fld id="{74049900-C118-46F7-B9EF-5F7C1F0005B2}" type="datetime1">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46699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72002" cy="1371264"/>
          </a:xfrm>
        </p:spPr>
        <p:txBody>
          <a:bodyPr anchor="b">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09599" y="2286000"/>
            <a:ext cx="4561666" cy="38862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5">
            <a:extLst>
              <a:ext uri="{FF2B5EF4-FFF2-40B4-BE49-F238E27FC236}">
                <a16:creationId xmlns:a16="http://schemas.microsoft.com/office/drawing/2014/main" id="{3C6055EC-0CB7-A026-AE8C-74A36F768BEB}"/>
              </a:ext>
            </a:extLst>
          </p:cNvPr>
          <p:cNvSpPr>
            <a:spLocks noGrp="1"/>
          </p:cNvSpPr>
          <p:nvPr>
            <p:ph type="ftr" sz="quarter" idx="11"/>
          </p:nvPr>
        </p:nvSpPr>
        <p:spPr>
          <a:xfrm>
            <a:off x="609599" y="6343955"/>
            <a:ext cx="2105099" cy="365125"/>
          </a:xfrm>
        </p:spPr>
        <p:txBody>
          <a:bodyPr>
            <a:noAutofit/>
          </a:bodyPr>
          <a:lstStyle/>
          <a:p>
            <a:r>
              <a:rPr lang="en-US"/>
              <a:t>Sample Footer Text</a:t>
            </a:r>
          </a:p>
        </p:txBody>
      </p:sp>
      <p:sp>
        <p:nvSpPr>
          <p:cNvPr id="13" name="Date Placeholder 4">
            <a:extLst>
              <a:ext uri="{FF2B5EF4-FFF2-40B4-BE49-F238E27FC236}">
                <a16:creationId xmlns:a16="http://schemas.microsoft.com/office/drawing/2014/main" id="{AE86096B-57D4-1243-A86D-1D5E7DC3A755}"/>
              </a:ext>
            </a:extLst>
          </p:cNvPr>
          <p:cNvSpPr>
            <a:spLocks noGrp="1"/>
          </p:cNvSpPr>
          <p:nvPr>
            <p:ph type="dt" sz="half" idx="10"/>
          </p:nvPr>
        </p:nvSpPr>
        <p:spPr>
          <a:xfrm>
            <a:off x="2963930" y="6343955"/>
            <a:ext cx="1772029" cy="365125"/>
          </a:xfrm>
        </p:spPr>
        <p:txBody>
          <a:bodyPr>
            <a:noAutofit/>
          </a:bodyPr>
          <a:lstStyle>
            <a:lvl1pPr>
              <a:defRPr>
                <a:solidFill>
                  <a:schemeClr val="tx1"/>
                </a:solidFill>
                <a:effectLst/>
              </a:defRPr>
            </a:lvl1pPr>
          </a:lstStyle>
          <a:p>
            <a:fld id="{74049900-C118-46F7-B9EF-5F7C1F0005B2}" type="datetime1">
              <a:rPr lang="en-US" smtClean="0"/>
              <a:t>10/13/2025</a:t>
            </a:fld>
            <a:endParaRPr lang="en-US"/>
          </a:p>
        </p:txBody>
      </p:sp>
      <p:sp>
        <p:nvSpPr>
          <p:cNvPr id="15" name="Slide Number Placeholder 6">
            <a:extLst>
              <a:ext uri="{FF2B5EF4-FFF2-40B4-BE49-F238E27FC236}">
                <a16:creationId xmlns:a16="http://schemas.microsoft.com/office/drawing/2014/main" id="{A98A8E55-200E-96B4-1462-6DA457A20CE9}"/>
              </a:ext>
            </a:extLst>
          </p:cNvPr>
          <p:cNvSpPr>
            <a:spLocks noGrp="1"/>
          </p:cNvSpPr>
          <p:nvPr>
            <p:ph type="sldNum" sz="quarter" idx="12"/>
          </p:nvPr>
        </p:nvSpPr>
        <p:spPr>
          <a:xfrm>
            <a:off x="4735959" y="6343955"/>
            <a:ext cx="429207" cy="365125"/>
          </a:xfrm>
        </p:spPr>
        <p:txBody>
          <a:bodyPr>
            <a:noAutofit/>
          </a:bodyPr>
          <a:lstStyle/>
          <a:p>
            <a:fld id="{AEAA3239-9EA4-4A65-A281-97F994456D9F}" type="slidenum">
              <a:rPr lang="en-US" smtClean="0"/>
              <a:t>‹#›</a:t>
            </a:fld>
            <a:endParaRPr lang="en-US"/>
          </a:p>
        </p:txBody>
      </p:sp>
      <p:sp>
        <p:nvSpPr>
          <p:cNvPr id="3" name="Picture Placeholder 11">
            <a:extLst>
              <a:ext uri="{FF2B5EF4-FFF2-40B4-BE49-F238E27FC236}">
                <a16:creationId xmlns:a16="http://schemas.microsoft.com/office/drawing/2014/main" id="{48233842-32AB-C53C-CA20-8101D4E63DC5}"/>
              </a:ext>
            </a:extLst>
          </p:cNvPr>
          <p:cNvSpPr>
            <a:spLocks noGrp="1"/>
          </p:cNvSpPr>
          <p:nvPr>
            <p:ph type="pic" sz="quarter" idx="15"/>
          </p:nvPr>
        </p:nvSpPr>
        <p:spPr>
          <a:xfrm>
            <a:off x="5801536" y="0"/>
            <a:ext cx="6390464"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947045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0B4A3A31-ACEE-4A00-9ED7-D579651BDB0B}" type="datetime1">
              <a:rPr lang="en-US" smtClean="0"/>
              <a:t>10/13/2025</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1844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8" y="685800"/>
            <a:ext cx="3364992" cy="1996301"/>
          </a:xfrm>
        </p:spPr>
        <p:txBody>
          <a:bodyPr anchor="b">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698" y="2880360"/>
            <a:ext cx="3364992" cy="3234856"/>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8">
            <a:extLst>
              <a:ext uri="{FF2B5EF4-FFF2-40B4-BE49-F238E27FC236}">
                <a16:creationId xmlns:a16="http://schemas.microsoft.com/office/drawing/2014/main" id="{C119522C-433C-CA02-AD5B-2ABB39A41622}"/>
              </a:ext>
            </a:extLst>
          </p:cNvPr>
          <p:cNvSpPr>
            <a:spLocks noGrp="1"/>
          </p:cNvSpPr>
          <p:nvPr>
            <p:ph type="ftr" sz="quarter" idx="16"/>
          </p:nvPr>
        </p:nvSpPr>
        <p:spPr>
          <a:xfrm>
            <a:off x="615698" y="6343955"/>
            <a:ext cx="2012061" cy="365125"/>
          </a:xfrm>
        </p:spPr>
        <p:txBody>
          <a:bodyPr>
            <a:noAutofit/>
          </a:bodyPr>
          <a:lstStyle/>
          <a:p>
            <a:r>
              <a:rPr lang="en-US"/>
              <a:t>Sample Footer Text</a:t>
            </a:r>
            <a:endParaRPr lang="en-US" dirty="0"/>
          </a:p>
        </p:txBody>
      </p:sp>
      <p:sp>
        <p:nvSpPr>
          <p:cNvPr id="7" name="Date Placeholder 3">
            <a:extLst>
              <a:ext uri="{FF2B5EF4-FFF2-40B4-BE49-F238E27FC236}">
                <a16:creationId xmlns:a16="http://schemas.microsoft.com/office/drawing/2014/main" id="{E76C67AD-99A1-8DF0-C332-BB3E0C537172}"/>
              </a:ext>
            </a:extLst>
          </p:cNvPr>
          <p:cNvSpPr>
            <a:spLocks noGrp="1"/>
          </p:cNvSpPr>
          <p:nvPr>
            <p:ph type="dt" sz="half" idx="15"/>
          </p:nvPr>
        </p:nvSpPr>
        <p:spPr>
          <a:xfrm>
            <a:off x="2627759" y="6343955"/>
            <a:ext cx="922372" cy="365125"/>
          </a:xfrm>
        </p:spPr>
        <p:txBody>
          <a:bodyPr>
            <a:noAutofit/>
          </a:bodyPr>
          <a:lstStyle/>
          <a:p>
            <a:fld id="{0B4A3A31-ACEE-4A00-9ED7-D579651BDB0B}" type="datetime1">
              <a:rPr lang="en-US" smtClean="0"/>
              <a:t>10/13/2025</a:t>
            </a:fld>
            <a:endParaRPr lang="en-US" dirty="0"/>
          </a:p>
        </p:txBody>
      </p:sp>
      <p:sp>
        <p:nvSpPr>
          <p:cNvPr id="13" name="Slide Number Placeholder 9">
            <a:extLst>
              <a:ext uri="{FF2B5EF4-FFF2-40B4-BE49-F238E27FC236}">
                <a16:creationId xmlns:a16="http://schemas.microsoft.com/office/drawing/2014/main" id="{C8D2CF7B-FF7A-7960-DB96-2B1846DA41A0}"/>
              </a:ext>
            </a:extLst>
          </p:cNvPr>
          <p:cNvSpPr>
            <a:spLocks noGrp="1"/>
          </p:cNvSpPr>
          <p:nvPr>
            <p:ph type="sldNum" sz="quarter" idx="17"/>
          </p:nvPr>
        </p:nvSpPr>
        <p:spPr>
          <a:xfrm>
            <a:off x="3550131" y="6343955"/>
            <a:ext cx="429207" cy="365125"/>
          </a:xfrm>
        </p:spPr>
        <p:txBody>
          <a:bodyPr>
            <a:noAutofit/>
          </a:bodyPr>
          <a:lstStyle/>
          <a:p>
            <a:fld id="{AEAA3239-9EA4-4A65-A281-97F994456D9F}" type="slidenum">
              <a:rPr lang="en-US" smtClean="0"/>
              <a:t>‹#›</a:t>
            </a:fld>
            <a:endParaRPr lang="en-US"/>
          </a:p>
        </p:txBody>
      </p:sp>
      <p:sp>
        <p:nvSpPr>
          <p:cNvPr id="4" name="Picture Placeholder 10">
            <a:extLst>
              <a:ext uri="{FF2B5EF4-FFF2-40B4-BE49-F238E27FC236}">
                <a16:creationId xmlns:a16="http://schemas.microsoft.com/office/drawing/2014/main" id="{B08A763A-F1F9-D459-6C34-397656627599}"/>
              </a:ext>
            </a:extLst>
          </p:cNvPr>
          <p:cNvSpPr>
            <a:spLocks noGrp="1"/>
          </p:cNvSpPr>
          <p:nvPr>
            <p:ph type="pic" sz="quarter" idx="13" hasCustomPrompt="1"/>
          </p:nvPr>
        </p:nvSpPr>
        <p:spPr>
          <a:xfrm>
            <a:off x="4607856" y="0"/>
            <a:ext cx="7584144"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181964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0"/>
            <a:ext cx="2748115" cy="2743200"/>
          </a:xfrm>
          <a:noFill/>
        </p:spPr>
        <p:txBody>
          <a:bodyPr anchor="t">
            <a:noAutofit/>
          </a:bodyPr>
          <a:lstStyle/>
          <a:p>
            <a:r>
              <a:rPr lang="en-US" dirty="0"/>
              <a:t>Click to edit Master title style</a:t>
            </a:r>
          </a:p>
        </p:txBody>
      </p:sp>
      <p:sp>
        <p:nvSpPr>
          <p:cNvPr id="4" name="Picture Placeholder 3">
            <a:extLst>
              <a:ext uri="{FF2B5EF4-FFF2-40B4-BE49-F238E27FC236}">
                <a16:creationId xmlns:a16="http://schemas.microsoft.com/office/drawing/2014/main" id="{5487E718-4223-B4DB-C92A-99E891E642B8}"/>
              </a:ext>
            </a:extLst>
          </p:cNvPr>
          <p:cNvSpPr>
            <a:spLocks noGrp="1"/>
          </p:cNvSpPr>
          <p:nvPr>
            <p:ph type="pic" sz="quarter" idx="15"/>
          </p:nvPr>
        </p:nvSpPr>
        <p:spPr>
          <a:xfrm>
            <a:off x="0" y="0"/>
            <a:ext cx="8229600"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9200" y="3703320"/>
            <a:ext cx="2743201" cy="2476061"/>
          </a:xfrm>
          <a:noFill/>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39200" y="6343955"/>
            <a:ext cx="1404460" cy="365125"/>
          </a:xfrm>
          <a:noFill/>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noFill/>
        </p:spPr>
        <p:txBody>
          <a:bodyPr>
            <a:noAutofit/>
          </a:bodyPr>
          <a:lstStyle>
            <a:lvl1pPr>
              <a:defRPr>
                <a:solidFill>
                  <a:schemeClr val="tx1"/>
                </a:solidFill>
                <a:effectLst/>
              </a:defRPr>
            </a:lvl1pPr>
          </a:lstStyle>
          <a:p>
            <a:fld id="{FAD7B7F7-7F90-4F0B-A996-5443656EFF4A}" type="datetime1">
              <a:rPr lang="en-US" smtClean="0"/>
              <a:t>10/13/2025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noFill/>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69549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85800"/>
            <a:ext cx="2748114" cy="2743200"/>
          </a:xfrm>
        </p:spPr>
        <p:txBody>
          <a:bodyPr anchor="t">
            <a:noAutofit/>
          </a:bodyPr>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703320"/>
            <a:ext cx="2743200" cy="247606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5">
            <a:extLst>
              <a:ext uri="{FF2B5EF4-FFF2-40B4-BE49-F238E27FC236}">
                <a16:creationId xmlns:a16="http://schemas.microsoft.com/office/drawing/2014/main" id="{644F6AEF-CB45-AC6F-F205-7AB277670F4E}"/>
              </a:ext>
            </a:extLst>
          </p:cNvPr>
          <p:cNvSpPr>
            <a:spLocks noGrp="1"/>
          </p:cNvSpPr>
          <p:nvPr>
            <p:ph type="ftr" sz="quarter" idx="11"/>
          </p:nvPr>
        </p:nvSpPr>
        <p:spPr>
          <a:xfrm>
            <a:off x="615697" y="6343955"/>
            <a:ext cx="1404460" cy="365125"/>
          </a:xfrm>
        </p:spPr>
        <p:txBody>
          <a:bodyPr>
            <a:noAutofit/>
          </a:bodyPr>
          <a:lstStyle/>
          <a:p>
            <a:r>
              <a:rPr lang="en-US"/>
              <a:t>Sample Footer Text</a:t>
            </a:r>
            <a:endParaRPr lang="en-US" dirty="0"/>
          </a:p>
        </p:txBody>
      </p:sp>
      <p:sp>
        <p:nvSpPr>
          <p:cNvPr id="14" name="Date Placeholder 4">
            <a:extLst>
              <a:ext uri="{FF2B5EF4-FFF2-40B4-BE49-F238E27FC236}">
                <a16:creationId xmlns:a16="http://schemas.microsoft.com/office/drawing/2014/main" id="{980DDA2F-B408-A7AF-463F-3F6ED55C1A9C}"/>
              </a:ext>
            </a:extLst>
          </p:cNvPr>
          <p:cNvSpPr>
            <a:spLocks noGrp="1"/>
          </p:cNvSpPr>
          <p:nvPr>
            <p:ph type="dt" sz="half" idx="10"/>
          </p:nvPr>
        </p:nvSpPr>
        <p:spPr>
          <a:xfrm>
            <a:off x="2069019" y="6343955"/>
            <a:ext cx="854573" cy="365125"/>
          </a:xfrm>
        </p:spPr>
        <p:txBody>
          <a:bodyPr>
            <a:noAutofit/>
          </a:bodyPr>
          <a:lstStyle>
            <a:lvl1pPr>
              <a:defRPr>
                <a:solidFill>
                  <a:schemeClr val="tx1"/>
                </a:solidFill>
                <a:effectLst/>
              </a:defRPr>
            </a:lvl1pPr>
          </a:lstStyle>
          <a:p>
            <a:fld id="{FAD7B7F7-7F90-4F0B-A996-5443656EFF4A}" type="datetime1">
              <a:rPr lang="en-US" smtClean="0"/>
              <a:t>10/13/2025</a:t>
            </a:fld>
            <a:endParaRPr lang="en-US" dirty="0"/>
          </a:p>
        </p:txBody>
      </p:sp>
      <p:sp>
        <p:nvSpPr>
          <p:cNvPr id="16" name="Slide Number Placeholder 6">
            <a:extLst>
              <a:ext uri="{FF2B5EF4-FFF2-40B4-BE49-F238E27FC236}">
                <a16:creationId xmlns:a16="http://schemas.microsoft.com/office/drawing/2014/main" id="{9C6A3F52-E7A3-B732-2650-C47F8BE25FF4}"/>
              </a:ext>
            </a:extLst>
          </p:cNvPr>
          <p:cNvSpPr>
            <a:spLocks noGrp="1"/>
          </p:cNvSpPr>
          <p:nvPr>
            <p:ph type="sldNum" sz="quarter" idx="12"/>
          </p:nvPr>
        </p:nvSpPr>
        <p:spPr>
          <a:xfrm>
            <a:off x="2923593" y="6343955"/>
            <a:ext cx="429207" cy="365125"/>
          </a:xfrm>
        </p:spPr>
        <p:txBody>
          <a:bodyPr>
            <a:noAutofit/>
          </a:bodyPr>
          <a:lstStyle/>
          <a:p>
            <a:fld id="{AEAA3239-9EA4-4A65-A281-97F994456D9F}" type="slidenum">
              <a:rPr lang="en-US" smtClean="0"/>
              <a:t>‹#›</a:t>
            </a:fld>
            <a:endParaRPr lang="en-US"/>
          </a:p>
        </p:txBody>
      </p:sp>
      <p:sp>
        <p:nvSpPr>
          <p:cNvPr id="5" name="Picture Placeholder 3">
            <a:extLst>
              <a:ext uri="{FF2B5EF4-FFF2-40B4-BE49-F238E27FC236}">
                <a16:creationId xmlns:a16="http://schemas.microsoft.com/office/drawing/2014/main" id="{80894EEF-95B5-F8FE-9FBB-D5DFD413C066}"/>
              </a:ext>
            </a:extLst>
          </p:cNvPr>
          <p:cNvSpPr>
            <a:spLocks noGrp="1"/>
          </p:cNvSpPr>
          <p:nvPr>
            <p:ph type="pic" sz="quarter" idx="15"/>
          </p:nvPr>
        </p:nvSpPr>
        <p:spPr>
          <a:xfrm>
            <a:off x="3962400" y="0"/>
            <a:ext cx="8229600"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426115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343400"/>
            <a:ext cx="4019522" cy="1159931"/>
          </a:xfrm>
        </p:spPr>
        <p:txBody>
          <a:bodyPr anchor="t">
            <a:noAutofit/>
          </a:bodyPr>
          <a:lstStyle>
            <a:lvl1pPr>
              <a:defRPr sz="5400"/>
            </a:lvl1pPr>
          </a:lstStyle>
          <a:p>
            <a:r>
              <a:rPr lang="en-US" dirty="0"/>
              <a:t>Click to edit Master title style</a:t>
            </a:r>
          </a:p>
        </p:txBody>
      </p:sp>
      <p:sp>
        <p:nvSpPr>
          <p:cNvPr id="4" name="Picture Placeholder 3">
            <a:extLst>
              <a:ext uri="{FF2B5EF4-FFF2-40B4-BE49-F238E27FC236}">
                <a16:creationId xmlns:a16="http://schemas.microsoft.com/office/drawing/2014/main" id="{0E0CE544-3552-FE00-5B00-942E522A2A5A}"/>
              </a:ext>
            </a:extLst>
          </p:cNvPr>
          <p:cNvSpPr>
            <a:spLocks noGrp="1"/>
          </p:cNvSpPr>
          <p:nvPr>
            <p:ph type="pic" sz="quarter" idx="15"/>
          </p:nvPr>
        </p:nvSpPr>
        <p:spPr>
          <a:xfrm>
            <a:off x="0" y="0"/>
            <a:ext cx="12192000" cy="38862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81600" y="4343400"/>
            <a:ext cx="6400800" cy="115993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2086C921-50A5-4289-8B96-30101E64A548}" type="datetime1">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6011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6200"/>
            <a:ext cx="3044954" cy="2245126"/>
          </a:xfrm>
        </p:spPr>
        <p:txBody>
          <a:bodyPr anchor="b">
            <a:noAutofit/>
          </a:bodyPr>
          <a:lstStyle>
            <a:lvl1pPr>
              <a:defRPr sz="54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7200" y="3886200"/>
            <a:ext cx="7315199" cy="2245127"/>
          </a:xfrm>
        </p:spPr>
        <p:txBody>
          <a:bodyPr vert="horz" lIns="91440" tIns="45720" rIns="91440" bIns="45720" rtlCol="0">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1B948B66-4D7B-4FF2-9F42-B85226272225}" type="datetime1">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9866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6C0090-085A-1FB3-B3B7-D8DA73A125FE}"/>
              </a:ext>
            </a:extLst>
          </p:cNvPr>
          <p:cNvSpPr>
            <a:spLocks noGrp="1"/>
          </p:cNvSpPr>
          <p:nvPr>
            <p:ph type="ctrTitle"/>
          </p:nvPr>
        </p:nvSpPr>
        <p:spPr>
          <a:xfrm>
            <a:off x="614172" y="4419600"/>
            <a:ext cx="10963657" cy="1352245"/>
          </a:xfrm>
        </p:spPr>
        <p:txBody>
          <a:bodyPr vert="horz" lIns="91440" tIns="45720" rIns="91440" bIns="45720" rtlCol="0" anchor="b">
            <a:noAutofit/>
          </a:bodyPr>
          <a:lstStyle>
            <a:lvl1pPr>
              <a:defRPr lang="en-US" sz="7000" dirty="0">
                <a:solidFill>
                  <a:schemeClr val="bg2"/>
                </a:solidFill>
              </a:defRPr>
            </a:lvl1pPr>
          </a:lstStyle>
          <a:p>
            <a:pPr lvl="0"/>
            <a:r>
              <a:rPr lang="en-US" dirty="0"/>
              <a:t>Click to edit Master title style</a:t>
            </a:r>
          </a:p>
        </p:txBody>
      </p:sp>
      <p:sp>
        <p:nvSpPr>
          <p:cNvPr id="10" name="Subtitle 2">
            <a:extLst>
              <a:ext uri="{FF2B5EF4-FFF2-40B4-BE49-F238E27FC236}">
                <a16:creationId xmlns:a16="http://schemas.microsoft.com/office/drawing/2014/main" id="{76834447-947D-F9FA-98D1-8BF0FC477ABA}"/>
              </a:ext>
            </a:extLst>
          </p:cNvPr>
          <p:cNvSpPr>
            <a:spLocks noGrp="1"/>
          </p:cNvSpPr>
          <p:nvPr>
            <p:ph type="subTitle" idx="1"/>
          </p:nvPr>
        </p:nvSpPr>
        <p:spPr>
          <a:xfrm>
            <a:off x="614172" y="5943600"/>
            <a:ext cx="10963657" cy="609600"/>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5" name="Picture Placeholder 14">
            <a:extLst>
              <a:ext uri="{FF2B5EF4-FFF2-40B4-BE49-F238E27FC236}">
                <a16:creationId xmlns:a16="http://schemas.microsoft.com/office/drawing/2014/main" id="{2573ACD2-30C7-6922-D14F-66F23CBA3774}"/>
              </a:ext>
            </a:extLst>
          </p:cNvPr>
          <p:cNvSpPr>
            <a:spLocks noGrp="1"/>
          </p:cNvSpPr>
          <p:nvPr>
            <p:ph type="pic" sz="quarter" idx="17"/>
          </p:nvPr>
        </p:nvSpPr>
        <p:spPr>
          <a:xfrm>
            <a:off x="0" y="0"/>
            <a:ext cx="12192000" cy="4114800"/>
          </a:xfrm>
          <a:blipFill>
            <a:blip r:embed="rId2">
              <a:alphaModFix amt="60000"/>
            </a:blip>
            <a:stretch>
              <a:fillRect/>
            </a:stretch>
          </a:blipFill>
        </p:spPr>
        <p:txBody>
          <a:bodyPr/>
          <a:lstStyle/>
          <a:p>
            <a:endParaRPr lang="en-US" dirty="0"/>
          </a:p>
        </p:txBody>
      </p:sp>
    </p:spTree>
    <p:extLst>
      <p:ext uri="{BB962C8B-B14F-4D97-AF65-F5344CB8AC3E}">
        <p14:creationId xmlns:p14="http://schemas.microsoft.com/office/powerpoint/2010/main" val="2309385213"/>
      </p:ext>
    </p:extLst>
  </p:cSld>
  <p:clrMapOvr>
    <a:masterClrMapping/>
  </p:clrMapOvr>
  <p:hf sldNum="0" hdr="0" ftr="0" dt="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3044954" cy="2035724"/>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59158" y="685800"/>
            <a:ext cx="7315199" cy="2014665"/>
          </a:xfrm>
        </p:spPr>
        <p:txBody>
          <a:bodyPr vert="horz" lIns="91440" tIns="45720" rIns="91440" bIns="45720" rtlCol="0" anchor="b">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2896372"/>
            <a:ext cx="2791027" cy="365125"/>
          </a:xfrm>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896372"/>
            <a:ext cx="1559379" cy="365125"/>
          </a:xfrm>
        </p:spPr>
        <p:txBody>
          <a:bodyPr>
            <a:noAutofit/>
          </a:bodyPr>
          <a:lstStyle/>
          <a:p>
            <a:fld id="{6D1D18D0-7308-42C5-B784-8892F327ABD3}" type="datetime1">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896372"/>
            <a:ext cx="429207" cy="365125"/>
          </a:xfrm>
        </p:spPr>
        <p:txBody>
          <a:bodyPr>
            <a:noAutofit/>
          </a:bodyPr>
          <a:lstStyle/>
          <a:p>
            <a:fld id="{AEAA3239-9EA4-4A65-A281-97F994456D9F}" type="slidenum">
              <a:rPr lang="en-US" smtClean="0"/>
              <a:t>‹#›</a:t>
            </a:fld>
            <a:endParaRPr lang="en-US"/>
          </a:p>
        </p:txBody>
      </p:sp>
      <p:sp>
        <p:nvSpPr>
          <p:cNvPr id="3" name="Picture Placeholder 10">
            <a:extLst>
              <a:ext uri="{FF2B5EF4-FFF2-40B4-BE49-F238E27FC236}">
                <a16:creationId xmlns:a16="http://schemas.microsoft.com/office/drawing/2014/main" id="{4178283B-8F20-CAA0-928D-318B857F9592}"/>
              </a:ext>
            </a:extLst>
          </p:cNvPr>
          <p:cNvSpPr>
            <a:spLocks noGrp="1"/>
          </p:cNvSpPr>
          <p:nvPr>
            <p:ph type="pic" sz="quarter" idx="13" hasCustomPrompt="1"/>
          </p:nvPr>
        </p:nvSpPr>
        <p:spPr>
          <a:xfrm>
            <a:off x="-1" y="3414669"/>
            <a:ext cx="12192000" cy="3443331"/>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4207672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8"/>
            <a:ext cx="5483353" cy="1388318"/>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2651760"/>
            <a:ext cx="5483352" cy="352185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4AB12E0E-A617-768A-7E0E-472481185B12}"/>
              </a:ext>
            </a:extLst>
          </p:cNvPr>
          <p:cNvSpPr>
            <a:spLocks noGrp="1"/>
          </p:cNvSpPr>
          <p:nvPr>
            <p:ph type="pic" sz="quarter" idx="18"/>
          </p:nvPr>
        </p:nvSpPr>
        <p:spPr>
          <a:xfrm>
            <a:off x="6717792" y="685807"/>
            <a:ext cx="4864608" cy="5486377"/>
          </a:xfrm>
          <a:blipFill>
            <a:blip r:embed="rId2">
              <a:alphaModFix amt="60000"/>
            </a:blip>
            <a:stretch>
              <a:fillRect/>
            </a:stretch>
          </a:blipFill>
        </p:spPr>
        <p:txBody>
          <a:bodyPr/>
          <a:lstStyle/>
          <a:p>
            <a:endParaRPr lang="en-US"/>
          </a:p>
        </p:txBody>
      </p:sp>
      <p:cxnSp>
        <p:nvCxnSpPr>
          <p:cNvPr id="3" name="Straight Connector 2">
            <a:extLst>
              <a:ext uri="{FF2B5EF4-FFF2-40B4-BE49-F238E27FC236}">
                <a16:creationId xmlns:a16="http://schemas.microsoft.com/office/drawing/2014/main" id="{EC1D70B4-629A-1A3A-D1BB-D35C3AED4BAD}"/>
              </a:ext>
            </a:extLst>
          </p:cNvPr>
          <p:cNvCxnSpPr>
            <a:cxnSpLocks/>
          </p:cNvCxnSpPr>
          <p:nvPr userDrawn="1"/>
        </p:nvCxnSpPr>
        <p:spPr>
          <a:xfrm>
            <a:off x="609600" y="236222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8F922763-A12B-44C2-4F2D-AAD3B317EC9A}"/>
              </a:ext>
            </a:extLst>
          </p:cNvPr>
          <p:cNvSpPr>
            <a:spLocks noGrp="1"/>
          </p:cNvSpPr>
          <p:nvPr>
            <p:ph type="ftr" sz="quarter" idx="15"/>
          </p:nvPr>
        </p:nvSpPr>
        <p:spPr>
          <a:xfrm>
            <a:off x="612647" y="6343955"/>
            <a:ext cx="2805405" cy="365125"/>
          </a:xfrm>
        </p:spPr>
        <p:txBody>
          <a:bodyPr>
            <a:noAutofit/>
          </a:bodyPr>
          <a:lstStyle/>
          <a:p>
            <a:r>
              <a:rPr lang="en-US" dirty="0"/>
              <a:t>Sample Footer Text</a:t>
            </a:r>
          </a:p>
        </p:txBody>
      </p:sp>
      <p:sp>
        <p:nvSpPr>
          <p:cNvPr id="11" name="Date Placeholder 6">
            <a:extLst>
              <a:ext uri="{FF2B5EF4-FFF2-40B4-BE49-F238E27FC236}">
                <a16:creationId xmlns:a16="http://schemas.microsoft.com/office/drawing/2014/main" id="{88D44AB0-B4BD-5097-DB6C-0B96B75B1DA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10/13/2025</a:t>
            </a:fld>
            <a:endParaRPr lang="en-US" dirty="0"/>
          </a:p>
        </p:txBody>
      </p:sp>
      <p:sp>
        <p:nvSpPr>
          <p:cNvPr id="14" name="Slide Number Placeholder 8">
            <a:extLst>
              <a:ext uri="{FF2B5EF4-FFF2-40B4-BE49-F238E27FC236}">
                <a16:creationId xmlns:a16="http://schemas.microsoft.com/office/drawing/2014/main" id="{8EA9CC9C-E71E-C316-0680-F4BD6EDC87C1}"/>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35233409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9753" cy="898525"/>
          </a:xfrm>
        </p:spPr>
        <p:txBody>
          <a:bodyPr anchor="b">
            <a:noAutofit/>
          </a:bodyPr>
          <a:lstStyle/>
          <a:p>
            <a:r>
              <a:rPr lang="en-US" dirty="0"/>
              <a:t>Click to edit Master title style</a:t>
            </a:r>
          </a:p>
        </p:txBody>
      </p:sp>
      <p:cxnSp>
        <p:nvCxnSpPr>
          <p:cNvPr id="7" name="Straight Connector 6">
            <a:extLst>
              <a:ext uri="{FF2B5EF4-FFF2-40B4-BE49-F238E27FC236}">
                <a16:creationId xmlns:a16="http://schemas.microsoft.com/office/drawing/2014/main" id="{54E15E62-FEF2-298A-EC8D-72D59188CB27}"/>
              </a:ext>
            </a:extLst>
          </p:cNvPr>
          <p:cNvCxnSpPr>
            <a:cxnSpLocks/>
          </p:cNvCxnSpPr>
          <p:nvPr userDrawn="1"/>
        </p:nvCxnSpPr>
        <p:spPr>
          <a:xfrm>
            <a:off x="609600" y="1905000"/>
            <a:ext cx="109728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9600" y="2286012"/>
            <a:ext cx="5479474" cy="298765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C4892D5B-0772-8929-54F9-AA16EED38E2B}"/>
              </a:ext>
            </a:extLst>
          </p:cNvPr>
          <p:cNvSpPr>
            <a:spLocks noGrp="1"/>
          </p:cNvSpPr>
          <p:nvPr>
            <p:ph type="pic" sz="quarter" idx="18"/>
          </p:nvPr>
        </p:nvSpPr>
        <p:spPr>
          <a:xfrm>
            <a:off x="6715575" y="2285301"/>
            <a:ext cx="4863778" cy="3886188"/>
          </a:xfrm>
          <a:blipFill>
            <a:blip r:embed="rId2">
              <a:alphaModFix amt="60000"/>
            </a:blip>
            <a:stretch>
              <a:fillRect/>
            </a:stretch>
          </a:blipFill>
        </p:spPr>
        <p:txBody>
          <a:bodyPr/>
          <a:lstStyle/>
          <a:p>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noAutofit/>
          </a:bodyPr>
          <a:lstStyle/>
          <a:p>
            <a:fld id="{6C46EC71-0129-40A3-85CE-244216EACC39}" type="datetime1">
              <a:rPr lang="en-US" smtClean="0"/>
              <a:t>10/13/2025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noAutofit/>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1184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89903" y="685807"/>
            <a:ext cx="5486400" cy="1388302"/>
          </a:xfrm>
        </p:spPr>
        <p:txBody>
          <a:bodyPr anchor="b">
            <a:noAutofit/>
          </a:bodyPr>
          <a:lstStyle/>
          <a:p>
            <a:r>
              <a:rPr lang="en-US" dirty="0"/>
              <a:t>Click to edit Master title style</a:t>
            </a:r>
          </a:p>
        </p:txBody>
      </p:sp>
      <p:sp>
        <p:nvSpPr>
          <p:cNvPr id="16" name="Picture Placeholder 5">
            <a:extLst>
              <a:ext uri="{FF2B5EF4-FFF2-40B4-BE49-F238E27FC236}">
                <a16:creationId xmlns:a16="http://schemas.microsoft.com/office/drawing/2014/main" id="{3F8ACB4F-E132-97B5-797E-ADFB9AC83456}"/>
              </a:ext>
            </a:extLst>
          </p:cNvPr>
          <p:cNvSpPr>
            <a:spLocks noGrp="1"/>
          </p:cNvSpPr>
          <p:nvPr>
            <p:ph type="pic" sz="quarter" idx="18"/>
          </p:nvPr>
        </p:nvSpPr>
        <p:spPr>
          <a:xfrm>
            <a:off x="616658" y="685807"/>
            <a:ext cx="4864608" cy="5486377"/>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89903" y="2650330"/>
            <a:ext cx="5486400" cy="3521854"/>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60415657-C9CC-A8DC-C841-09A42AC901EC}"/>
              </a:ext>
            </a:extLst>
          </p:cNvPr>
          <p:cNvCxnSpPr>
            <a:cxnSpLocks/>
          </p:cNvCxnSpPr>
          <p:nvPr userDrawn="1"/>
        </p:nvCxnSpPr>
        <p:spPr>
          <a:xfrm>
            <a:off x="6089903" y="236221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7">
            <a:extLst>
              <a:ext uri="{FF2B5EF4-FFF2-40B4-BE49-F238E27FC236}">
                <a16:creationId xmlns:a16="http://schemas.microsoft.com/office/drawing/2014/main" id="{D65827FC-FBF0-2A7B-2AE9-11D916DB970C}"/>
              </a:ext>
            </a:extLst>
          </p:cNvPr>
          <p:cNvSpPr>
            <a:spLocks noGrp="1"/>
          </p:cNvSpPr>
          <p:nvPr>
            <p:ph type="ftr" sz="quarter" idx="15"/>
          </p:nvPr>
        </p:nvSpPr>
        <p:spPr>
          <a:xfrm>
            <a:off x="612647" y="6343955"/>
            <a:ext cx="2805405" cy="365125"/>
          </a:xfrm>
        </p:spPr>
        <p:txBody>
          <a:bodyPr>
            <a:noAutofit/>
          </a:bodyPr>
          <a:lstStyle/>
          <a:p>
            <a:r>
              <a:rPr lang="en-US" dirty="0"/>
              <a:t>Sample Footer Text</a:t>
            </a:r>
          </a:p>
        </p:txBody>
      </p:sp>
      <p:sp>
        <p:nvSpPr>
          <p:cNvPr id="3" name="Date Placeholder 6">
            <a:extLst>
              <a:ext uri="{FF2B5EF4-FFF2-40B4-BE49-F238E27FC236}">
                <a16:creationId xmlns:a16="http://schemas.microsoft.com/office/drawing/2014/main" id="{7D3F37AD-0904-9EC0-EFEE-899B457A453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10/13/2025</a:t>
            </a:fld>
            <a:endParaRPr lang="en-US"/>
          </a:p>
        </p:txBody>
      </p:sp>
      <p:sp>
        <p:nvSpPr>
          <p:cNvPr id="6" name="Slide Number Placeholder 8">
            <a:extLst>
              <a:ext uri="{FF2B5EF4-FFF2-40B4-BE49-F238E27FC236}">
                <a16:creationId xmlns:a16="http://schemas.microsoft.com/office/drawing/2014/main" id="{655EC9E8-1A84-6C33-ADB3-D40020F50907}"/>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42582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anchor="b">
            <a:noAutofit/>
          </a:bodyPr>
          <a:lstStyle>
            <a:lvl1pPr>
              <a:defRPr sz="5400"/>
            </a:lvl1pPr>
          </a:lstStyle>
          <a:p>
            <a:r>
              <a:rPr lang="en-US" dirty="0"/>
              <a:t>Click to edit Master title style</a:t>
            </a:r>
          </a:p>
        </p:txBody>
      </p:sp>
      <p:sp>
        <p:nvSpPr>
          <p:cNvPr id="4" name="Picture Placeholder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anchor="b">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3CC8FB4D-92F2-4C28-8BFC-2AE0229C3E9A}" type="datetime1">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97962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891102"/>
          </a:xfrm>
        </p:spPr>
        <p:txBody>
          <a:bodyPr anchor="b">
            <a:noAutofit/>
          </a:bodyPr>
          <a:lstStyle>
            <a:lvl1pPr>
              <a:defRPr sz="5400"/>
            </a:lvl1pPr>
          </a:lstStyle>
          <a:p>
            <a:r>
              <a:rPr lang="en-US" dirty="0"/>
              <a:t>Click to edit Master title style</a:t>
            </a:r>
          </a:p>
        </p:txBody>
      </p:sp>
      <p:sp>
        <p:nvSpPr>
          <p:cNvPr id="9" name="Picture Placeholder 8">
            <a:extLst>
              <a:ext uri="{FF2B5EF4-FFF2-40B4-BE49-F238E27FC236}">
                <a16:creationId xmlns:a16="http://schemas.microsoft.com/office/drawing/2014/main" id="{2EC4665C-5805-BDA9-0EA4-387D86C88ABA}"/>
              </a:ext>
            </a:extLst>
          </p:cNvPr>
          <p:cNvSpPr>
            <a:spLocks noGrp="1"/>
          </p:cNvSpPr>
          <p:nvPr>
            <p:ph type="pic" sz="quarter" idx="15"/>
          </p:nvPr>
        </p:nvSpPr>
        <p:spPr>
          <a:xfrm>
            <a:off x="612647" y="2057400"/>
            <a:ext cx="2740153" cy="4091502"/>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810001" y="2057400"/>
            <a:ext cx="7766302" cy="4091502"/>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7B708C30-1428-4C16-AD49-DE42CFEA37BF}" type="datetime1">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85019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1DA757D-A9AE-985A-6EEE-C02E46D45DC9}"/>
              </a:ext>
            </a:extLst>
          </p:cNvPr>
          <p:cNvSpPr/>
          <p:nvPr/>
        </p:nvSpPr>
        <p:spPr>
          <a:xfrm>
            <a:off x="11250895" y="43434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4"/>
            </a:solidFill>
            <a:prstDash val="solid"/>
            <a:miter/>
          </a:ln>
        </p:spPr>
        <p:txBody>
          <a:bodyPr rtlCol="0" anchor="ctr"/>
          <a:lstStyle/>
          <a:p>
            <a:pPr algn="l" rtl="0"/>
            <a:endParaRPr lang="en-US"/>
          </a:p>
        </p:txBody>
      </p:sp>
      <p:sp>
        <p:nvSpPr>
          <p:cNvPr id="8" name="Freeform: Shape 7">
            <a:extLst>
              <a:ext uri="{FF2B5EF4-FFF2-40B4-BE49-F238E27FC236}">
                <a16:creationId xmlns:a16="http://schemas.microsoft.com/office/drawing/2014/main" id="{271E517F-7D77-FEA1-94A2-D8522A1BF181}"/>
              </a:ext>
            </a:extLst>
          </p:cNvPr>
          <p:cNvSpPr/>
          <p:nvPr/>
        </p:nvSpPr>
        <p:spPr>
          <a:xfrm>
            <a:off x="685800" y="46938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4"/>
            </a:solidFill>
            <a:prstDash val="solid"/>
            <a:miter/>
          </a:ln>
        </p:spPr>
        <p:txBody>
          <a:bodyPr rtlCol="0" anchor="ctr"/>
          <a:lstStyle/>
          <a:p>
            <a:pPr algn="l" rtl="0"/>
            <a:endParaRPr lang="en-US"/>
          </a:p>
        </p:txBody>
      </p:sp>
      <p:sp>
        <p:nvSpPr>
          <p:cNvPr id="11" name="Freeform: Shape 10">
            <a:extLst>
              <a:ext uri="{FF2B5EF4-FFF2-40B4-BE49-F238E27FC236}">
                <a16:creationId xmlns:a16="http://schemas.microsoft.com/office/drawing/2014/main" id="{562EAE4C-19D0-A0E4-1FDC-967BD2694E6F}"/>
              </a:ext>
            </a:extLst>
          </p:cNvPr>
          <p:cNvSpPr/>
          <p:nvPr/>
        </p:nvSpPr>
        <p:spPr>
          <a:xfrm>
            <a:off x="10998565" y="44258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4"/>
            </a:solidFill>
            <a:prstDash val="solid"/>
            <a:miter/>
          </a:ln>
        </p:spPr>
        <p:txBody>
          <a:bodyPr rtlCol="0" anchor="ctr"/>
          <a:lstStyle/>
          <a:p>
            <a:pPr algn="l" rtl="0"/>
            <a:endParaRPr lang="en-US"/>
          </a:p>
        </p:txBody>
      </p:sp>
      <p:sp>
        <p:nvSpPr>
          <p:cNvPr id="12" name="Freeform: Shape 11">
            <a:extLst>
              <a:ext uri="{FF2B5EF4-FFF2-40B4-BE49-F238E27FC236}">
                <a16:creationId xmlns:a16="http://schemas.microsoft.com/office/drawing/2014/main" id="{77E35C93-E0FF-6186-7502-985D78DA9B28}"/>
              </a:ext>
            </a:extLst>
          </p:cNvPr>
          <p:cNvSpPr/>
          <p:nvPr/>
        </p:nvSpPr>
        <p:spPr>
          <a:xfrm>
            <a:off x="10976145" y="44258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4"/>
            </a:solidFill>
            <a:prstDash val="solid"/>
            <a:miter/>
          </a:ln>
        </p:spPr>
        <p:txBody>
          <a:bodyPr rtlCol="0" anchor="ctr"/>
          <a:lstStyle/>
          <a:p>
            <a:pPr algn="l" rtl="0"/>
            <a:endParaRPr lang="en-US"/>
          </a:p>
        </p:txBody>
      </p:sp>
      <p:sp>
        <p:nvSpPr>
          <p:cNvPr id="15" name="Title 14">
            <a:extLst>
              <a:ext uri="{FF2B5EF4-FFF2-40B4-BE49-F238E27FC236}">
                <a16:creationId xmlns:a16="http://schemas.microsoft.com/office/drawing/2014/main" id="{D4E889F8-D8CB-1564-17A8-26A2F4258445}"/>
              </a:ext>
            </a:extLst>
          </p:cNvPr>
          <p:cNvSpPr>
            <a:spLocks noGrp="1"/>
          </p:cNvSpPr>
          <p:nvPr>
            <p:ph type="title"/>
          </p:nvPr>
        </p:nvSpPr>
        <p:spPr>
          <a:xfrm>
            <a:off x="612649" y="502546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13B51AE5-91E2-069A-7DF2-EB394DA25E2D}"/>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lgn="l" rtl="0">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lgn="r" rtl="0">
              <a:defRPr>
                <a:solidFill>
                  <a:schemeClr val="tx1"/>
                </a:solidFill>
              </a:defRPr>
            </a:lvl1pPr>
          </a:lstStyle>
          <a:p>
            <a:fld id="{DCE8854E-90F8-4761-A9B8-18B1C5A3D25C}" type="datetime1">
              <a:rPr lang="en-US" smtClean="0"/>
              <a:pPr/>
              <a:t>10/13/2025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lgn="r" rtl="0">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5112038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E73F6F-B481-328B-CE64-8485DC66B8EA}"/>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7D968F-BFC6-694E-9A7C-A113E7DEBF65}"/>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77A14AD-A403-0816-9FED-F4E7BB405B17}"/>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C5DE6E3-5C5B-04A2-6D84-63D852F6062A}"/>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13" name="Title 12">
            <a:extLst>
              <a:ext uri="{FF2B5EF4-FFF2-40B4-BE49-F238E27FC236}">
                <a16:creationId xmlns:a16="http://schemas.microsoft.com/office/drawing/2014/main" id="{6D258FD5-5B6B-DBB1-0F00-D02C71197F95}"/>
              </a:ext>
            </a:extLst>
          </p:cNvPr>
          <p:cNvSpPr>
            <a:spLocks noGrp="1"/>
          </p:cNvSpPr>
          <p:nvPr>
            <p:ph type="title"/>
          </p:nvPr>
        </p:nvSpPr>
        <p:spPr>
          <a:xfrm>
            <a:off x="612648" y="4859867"/>
            <a:ext cx="9144000" cy="1097280"/>
          </a:xfrm>
        </p:spPr>
        <p:txBody>
          <a:bodyPr anchor="t">
            <a:normAutofit/>
          </a:bodyPr>
          <a:lstStyle>
            <a:lvl1pPr>
              <a:lnSpc>
                <a:spcPct val="110000"/>
              </a:lnSpc>
              <a:defRPr sz="1800" cap="none" baseline="0"/>
            </a:lvl1pPr>
          </a:lstStyle>
          <a:p>
            <a:r>
              <a:rPr lang="en-US" dirty="0"/>
              <a:t>Click to edit Master title style</a:t>
            </a:r>
          </a:p>
        </p:txBody>
      </p:sp>
      <p:sp>
        <p:nvSpPr>
          <p:cNvPr id="8" name="Content Placeholder 12">
            <a:extLst>
              <a:ext uri="{FF2B5EF4-FFF2-40B4-BE49-F238E27FC236}">
                <a16:creationId xmlns:a16="http://schemas.microsoft.com/office/drawing/2014/main" id="{196BB08E-5668-89FF-C0AE-D8A83C783F77}"/>
              </a:ext>
            </a:extLst>
          </p:cNvPr>
          <p:cNvSpPr>
            <a:spLocks noGrp="1"/>
          </p:cNvSpPr>
          <p:nvPr>
            <p:ph sz="quarter" idx="15" hasCustomPrompt="1"/>
          </p:nvPr>
        </p:nvSpPr>
        <p:spPr>
          <a:xfrm>
            <a:off x="582484" y="1600199"/>
            <a:ext cx="9171115" cy="3259668"/>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defRPr>
                <a:solidFill>
                  <a:schemeClr val="tx1"/>
                </a:solidFill>
              </a:defRPr>
            </a:lvl1pPr>
          </a:lstStyle>
          <a:p>
            <a:fld id="{53DF09C0-6535-4055-81CC-988E059C8EEC}" type="datetime1">
              <a:rPr lang="en-US" smtClean="0"/>
              <a:t>10/13/2025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4727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1">
            <a:lumMod val="50000"/>
          </a:schemeClr>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2C402C-8B4C-3690-6875-FE157681B853}"/>
              </a:ext>
            </a:extLst>
          </p:cNvPr>
          <p:cNvSpPr>
            <a:spLocks noGrp="1"/>
          </p:cNvSpPr>
          <p:nvPr>
            <p:ph type="title"/>
          </p:nvPr>
        </p:nvSpPr>
        <p:spPr>
          <a:xfrm>
            <a:off x="612648" y="525780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4" name="Content Placeholder 12">
            <a:extLst>
              <a:ext uri="{FF2B5EF4-FFF2-40B4-BE49-F238E27FC236}">
                <a16:creationId xmlns:a16="http://schemas.microsoft.com/office/drawing/2014/main" id="{C80DC0CF-9044-3D55-7D8F-4CD97232E3E8}"/>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p>
            <a:fld id="{B85187EE-7BBC-405E-B3F5-9C3E88970356}" type="datetime1">
              <a:rPr lang="en-US" smtClean="0"/>
              <a:t>10/13/2025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6" name="Freeform: Shape 5">
            <a:extLst>
              <a:ext uri="{FF2B5EF4-FFF2-40B4-BE49-F238E27FC236}">
                <a16:creationId xmlns:a16="http://schemas.microsoft.com/office/drawing/2014/main" id="{1B480B90-B64C-0559-ACB2-7DBB57135C77}"/>
              </a:ext>
            </a:extLst>
          </p:cNvPr>
          <p:cNvSpPr/>
          <p:nvPr/>
        </p:nvSpPr>
        <p:spPr>
          <a:xfrm>
            <a:off x="11250895" y="456206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D2E866D-D29F-1CC5-14B2-BB24F10745FE}"/>
              </a:ext>
            </a:extLst>
          </p:cNvPr>
          <p:cNvSpPr/>
          <p:nvPr/>
        </p:nvSpPr>
        <p:spPr>
          <a:xfrm>
            <a:off x="685800" y="491255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FA0DC7F-E416-CA3E-E389-945D5FA32CC9}"/>
              </a:ext>
            </a:extLst>
          </p:cNvPr>
          <p:cNvSpPr/>
          <p:nvPr/>
        </p:nvSpPr>
        <p:spPr>
          <a:xfrm>
            <a:off x="10998565" y="464449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D9CC5C-2252-AB09-49B5-FD1BE0E74E30}"/>
              </a:ext>
            </a:extLst>
          </p:cNvPr>
          <p:cNvSpPr/>
          <p:nvPr/>
        </p:nvSpPr>
        <p:spPr>
          <a:xfrm>
            <a:off x="10976145" y="464449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210800512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79D7E7-81D7-BD45-ADEC-E83F7EF73EC8}"/>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6D6EAAA-843B-4F5B-47BF-3A0B75B59A45}"/>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5A4CCB8-341A-D7B3-2B2F-C6943129C281}"/>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A1B2662-9528-65C6-986B-EA4135BF4CA6}"/>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10972800" cy="4514529"/>
          </a:xfrm>
        </p:spPr>
        <p:txBody>
          <a:bodyPr anchor="t">
            <a:noAutofit/>
          </a:bodyPr>
          <a:lstStyle>
            <a:lvl1pPr marL="0" indent="0">
              <a:lnSpc>
                <a:spcPct val="90000"/>
              </a:lnSpc>
              <a:buNone/>
              <a:defRPr sz="7000" b="0" i="0" cap="all" baseline="0">
                <a:latin typeface="+mn-lt"/>
              </a:defRPr>
            </a:lvl1pPr>
            <a:lvl2pPr marL="228600" indent="0">
              <a:lnSpc>
                <a:spcPct val="90000"/>
              </a:lnSpc>
              <a:buNone/>
              <a:defRPr sz="7000" b="0" i="0" cap="all" baseline="0">
                <a:latin typeface="+mn-lt"/>
              </a:defRPr>
            </a:lvl2pPr>
            <a:lvl3pPr marL="457200" indent="0">
              <a:lnSpc>
                <a:spcPct val="90000"/>
              </a:lnSpc>
              <a:buNone/>
              <a:defRPr sz="7000" b="0" i="0" cap="all" baseline="0">
                <a:latin typeface="+mn-lt"/>
              </a:defRPr>
            </a:lvl3pPr>
            <a:lvl4pPr marL="685800" indent="0">
              <a:lnSpc>
                <a:spcPct val="90000"/>
              </a:lnSpc>
              <a:buNone/>
              <a:defRPr sz="7000" b="0" i="0" cap="all" baseline="0">
                <a:latin typeface="+mn-lt"/>
              </a:defRPr>
            </a:lvl4pPr>
            <a:lvl5pPr marL="914400" indent="0">
              <a:lnSpc>
                <a:spcPct val="90000"/>
              </a:lnSpc>
              <a:buNone/>
              <a:defRPr sz="7000" b="0" i="0" cap="all" baseline="0">
                <a:latin typeface="+mn-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967A35BA-41D5-4E87-94C2-E365E2A3656B}" type="datetime1">
              <a:rPr lang="en-US" smtClean="0"/>
              <a:t>10/13/2025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511127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13B312-A2CE-16E4-D28B-8DDFF5527304}"/>
              </a:ext>
            </a:extLst>
          </p:cNvPr>
          <p:cNvSpPr>
            <a:spLocks noGrp="1"/>
          </p:cNvSpPr>
          <p:nvPr>
            <p:ph type="ctrTitle"/>
          </p:nvPr>
        </p:nvSpPr>
        <p:spPr>
          <a:xfrm>
            <a:off x="4476746"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16" name="Subtitle 2">
            <a:extLst>
              <a:ext uri="{FF2B5EF4-FFF2-40B4-BE49-F238E27FC236}">
                <a16:creationId xmlns:a16="http://schemas.microsoft.com/office/drawing/2014/main" id="{4846D76D-B1D3-9330-420A-6ED740BDB970}"/>
              </a:ext>
            </a:extLst>
          </p:cNvPr>
          <p:cNvSpPr>
            <a:spLocks noGrp="1"/>
          </p:cNvSpPr>
          <p:nvPr>
            <p:ph type="subTitle" idx="1"/>
          </p:nvPr>
        </p:nvSpPr>
        <p:spPr>
          <a:xfrm>
            <a:off x="44767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4" name="Picture Placeholder 25">
            <a:extLst>
              <a:ext uri="{FF2B5EF4-FFF2-40B4-BE49-F238E27FC236}">
                <a16:creationId xmlns:a16="http://schemas.microsoft.com/office/drawing/2014/main" id="{982E949F-6B9B-8268-EB83-127C78D43502}"/>
              </a:ext>
            </a:extLst>
          </p:cNvPr>
          <p:cNvSpPr>
            <a:spLocks noGrp="1"/>
          </p:cNvSpPr>
          <p:nvPr>
            <p:ph type="pic" sz="quarter" idx="17"/>
          </p:nvPr>
        </p:nvSpPr>
        <p:spPr>
          <a:xfrm>
            <a:off x="0" y="0"/>
            <a:ext cx="3889251"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76746" y="6343955"/>
            <a:ext cx="2100482" cy="365125"/>
          </a:xfrm>
        </p:spPr>
        <p:txBody>
          <a:bodyPr>
            <a:noAutofit/>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35138" y="6343955"/>
            <a:ext cx="1458908" cy="365125"/>
          </a:xfrm>
        </p:spPr>
        <p:txBody>
          <a:bodyPr>
            <a:noAutofit/>
          </a:bodyPr>
          <a:lstStyle>
            <a:lvl1pPr>
              <a:defRPr>
                <a:solidFill>
                  <a:schemeClr val="bg1"/>
                </a:solidFill>
                <a:effectLst/>
              </a:defRPr>
            </a:lvl1pPr>
          </a:lstStyle>
          <a:p>
            <a:fld id="{BFE899EF-3666-4EAB-A626-E7AA02E66CC1}" type="datetime1">
              <a:rPr lang="en-US" smtClean="0"/>
              <a:pPr/>
              <a:t>10/13/2025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8" name="Straight Connector 17">
            <a:extLst>
              <a:ext uri="{FF2B5EF4-FFF2-40B4-BE49-F238E27FC236}">
                <a16:creationId xmlns:a16="http://schemas.microsoft.com/office/drawing/2014/main" id="{DD53745E-5DC2-F332-24A5-4F8F509E820B}"/>
              </a:ext>
            </a:extLst>
          </p:cNvPr>
          <p:cNvCxnSpPr/>
          <p:nvPr userDrawn="1"/>
        </p:nvCxnSpPr>
        <p:spPr>
          <a:xfrm>
            <a:off x="4479797"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7020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0572EAA-9C03-6737-7961-89F7D9E127AC}"/>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D2A1F66-1FB1-8357-178D-CB1C0F8B7E56}"/>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D8E75-63C0-8CE8-7E5A-37E4E429140F}"/>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F1B2A2-FEB2-CC42-0F0F-71CD13535424}"/>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85800"/>
            <a:ext cx="10972800" cy="4572000"/>
          </a:xfrm>
        </p:spPr>
        <p:txBody>
          <a:bodyPr vert="horz" lIns="91440" tIns="45720" rIns="91440" bIns="45720" rtlCol="0" anchor="t">
            <a:noAutofit/>
          </a:bodyPr>
          <a:lstStyle>
            <a:lvl1pPr marL="0" indent="0">
              <a:lnSpc>
                <a:spcPct val="90000"/>
              </a:lnSpc>
              <a:buNone/>
              <a:defRPr lang="en-US" sz="7000" b="0" i="0" cap="all" baseline="0" dirty="0">
                <a:latin typeface="+mn-lt"/>
              </a:defRPr>
            </a:lvl1pPr>
            <a:lvl2pPr marL="228600" indent="0">
              <a:lnSpc>
                <a:spcPct val="90000"/>
              </a:lnSpc>
              <a:buNone/>
              <a:defRPr lang="en-US" sz="7000" b="0" i="0" cap="all" baseline="0" dirty="0">
                <a:latin typeface="+mn-lt"/>
              </a:defRPr>
            </a:lvl2pPr>
            <a:lvl3pPr marL="457200" indent="0">
              <a:lnSpc>
                <a:spcPct val="90000"/>
              </a:lnSpc>
              <a:buNone/>
              <a:defRPr lang="en-US" sz="7000" b="0" i="0" cap="all" baseline="0" dirty="0">
                <a:latin typeface="+mn-lt"/>
              </a:defRPr>
            </a:lvl3pPr>
            <a:lvl4pPr marL="685800" indent="0">
              <a:lnSpc>
                <a:spcPct val="90000"/>
              </a:lnSpc>
              <a:buNone/>
              <a:defRPr lang="en-US" sz="7000" b="0" i="0" cap="all" baseline="0" dirty="0">
                <a:latin typeface="+mn-lt"/>
              </a:defRPr>
            </a:lvl4pPr>
            <a:lvl5pPr marL="914400" indent="0">
              <a:lnSpc>
                <a:spcPct val="90000"/>
              </a:lnSpc>
              <a:buNone/>
              <a:defRPr lang="en-US" sz="7000" b="0" i="0" cap="all" baseline="0" dirty="0">
                <a:latin typeface="+mn-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DA4345C7-9F39-4767-92C9-EBF29396D0A9}" type="datetime1">
              <a:rPr lang="en-US" smtClean="0"/>
              <a:t>10/13/2025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9455163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22479" y="685800"/>
            <a:ext cx="9140953" cy="2699775"/>
          </a:xfrm>
        </p:spPr>
        <p:txBody>
          <a:bodyPr anchor="t">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4A6891D2-C712-4357-A4F9-7362E459A272}" type="datetime1">
              <a:rPr lang="en-US" smtClean="0"/>
              <a:pPr/>
              <a:t>10/13/2025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8" name="Freeform: Shape 7">
            <a:extLst>
              <a:ext uri="{FF2B5EF4-FFF2-40B4-BE49-F238E27FC236}">
                <a16:creationId xmlns:a16="http://schemas.microsoft.com/office/drawing/2014/main" id="{FE594965-EF4A-40C0-FED1-CF5564CED970}"/>
              </a:ext>
            </a:extLst>
          </p:cNvPr>
          <p:cNvSpPr/>
          <p:nvPr/>
        </p:nvSpPr>
        <p:spPr>
          <a:xfrm>
            <a:off x="11250895" y="456206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9DE90F9-432C-AEEC-88D5-177A0E299391}"/>
              </a:ext>
            </a:extLst>
          </p:cNvPr>
          <p:cNvSpPr/>
          <p:nvPr/>
        </p:nvSpPr>
        <p:spPr>
          <a:xfrm>
            <a:off x="685800" y="491255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ECD3CD-C697-A46B-71F2-D64BD77C395C}"/>
              </a:ext>
            </a:extLst>
          </p:cNvPr>
          <p:cNvSpPr/>
          <p:nvPr/>
        </p:nvSpPr>
        <p:spPr>
          <a:xfrm>
            <a:off x="10998565" y="464449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46793A7-6512-567E-DAFF-BB4A63B89DC3}"/>
              </a:ext>
            </a:extLst>
          </p:cNvPr>
          <p:cNvSpPr/>
          <p:nvPr/>
        </p:nvSpPr>
        <p:spPr>
          <a:xfrm>
            <a:off x="10976145" y="464449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6" name="Title 5">
            <a:extLst>
              <a:ext uri="{FF2B5EF4-FFF2-40B4-BE49-F238E27FC236}">
                <a16:creationId xmlns:a16="http://schemas.microsoft.com/office/drawing/2014/main" id="{A66A0D5A-6B2D-15B8-4FC0-30535DF01217}"/>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1799182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4"/>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D86F34B-87C2-AC58-5483-78C0E5DB477C}"/>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6B59A7-7C3C-7431-CC9A-51EFBA257959}"/>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2D0661-BB9A-E751-A4EB-2C95BF96A560}"/>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bg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9A5AB9-86E5-2BD1-8EFC-49C204619282}"/>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bg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7" y="1600200"/>
            <a:ext cx="10055353" cy="3657601"/>
          </a:xfrm>
        </p:spPr>
        <p:txBody>
          <a:bodyPr anchor="b">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234566FD-24FB-4338-A35C-D9AE347B4F66}" type="datetime1">
              <a:rPr lang="en-US" smtClean="0"/>
              <a:pPr/>
              <a:t>10/13/2025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5">
            <a:extLst>
              <a:ext uri="{FF2B5EF4-FFF2-40B4-BE49-F238E27FC236}">
                <a16:creationId xmlns:a16="http://schemas.microsoft.com/office/drawing/2014/main" id="{A4A8879E-F637-BA38-C325-517B59E125EE}"/>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216021963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0ED10B2-4172-93C9-B408-242DDBA504A8}"/>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CF4AA95-C597-81F0-35EA-96B5BA7A12BB}"/>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37871-D86F-9BA6-1D96-9B3392C2F247}"/>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203EFA-FE43-9B63-5768-4A3FD1509639}"/>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868680"/>
            <a:ext cx="9140952" cy="3660746"/>
          </a:xfrm>
        </p:spPr>
        <p:txBody>
          <a:bodyPr anchor="ctr">
            <a:noAutofit/>
          </a:bodyPr>
          <a:lstStyle>
            <a:lvl1pPr marL="164592" indent="-164592">
              <a:lnSpc>
                <a:spcPct val="11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D02BF1DD-1BF4-406D-9906-B4846BCC8D55}" type="datetime1">
              <a:rPr lang="en-US" smtClean="0"/>
              <a:pPr/>
              <a:t>10/13/2025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12">
            <a:extLst>
              <a:ext uri="{FF2B5EF4-FFF2-40B4-BE49-F238E27FC236}">
                <a16:creationId xmlns:a16="http://schemas.microsoft.com/office/drawing/2014/main" id="{F259B8E5-883A-B6CE-4C6C-F6F48B038CDE}"/>
              </a:ext>
            </a:extLst>
          </p:cNvPr>
          <p:cNvSpPr>
            <a:spLocks noGrp="1"/>
          </p:cNvSpPr>
          <p:nvPr>
            <p:ph type="title" hasCustomPrompt="1"/>
          </p:nvPr>
        </p:nvSpPr>
        <p:spPr>
          <a:xfrm>
            <a:off x="612648" y="4617720"/>
            <a:ext cx="9140951" cy="788609"/>
          </a:xfrm>
        </p:spPr>
        <p:txBody>
          <a:bodyPr anchor="t">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2291880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965960"/>
            <a:ext cx="5074920"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470969" y="1965960"/>
            <a:ext cx="5075237" cy="419576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CD0A52C9-A7D6-4EB8-8F3D-1519181DDC1D}" type="datetime1">
              <a:rPr lang="en-US" smtClean="0"/>
              <a:t>10/13/2025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90243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A77448-F1DA-CAC1-9B05-8F5CE65586ED}"/>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40080" y="1878566"/>
            <a:ext cx="5074920"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97572" y="1878566"/>
            <a:ext cx="5075556"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514600"/>
            <a:ext cx="5075238" cy="3659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497572" y="2514600"/>
            <a:ext cx="5075556" cy="3659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noAutofit/>
          </a:body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noAutofit/>
          </a:bodyPr>
          <a:lstStyle/>
          <a:p>
            <a:fld id="{2E9CE581-A048-42A8-B14C-488A3338D2F0}" type="datetime1">
              <a:rPr lang="en-US" smtClean="0"/>
              <a:t>10/13/2025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85353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5184-1DAA-DFF4-A408-3D5DD1517148}"/>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noAutofit/>
          </a:bodyPr>
          <a:lstStyle/>
          <a:p>
            <a:fld id="{F37B15FB-E45F-4977-9C40-BB6531CE6EA6}" type="datetime1">
              <a:rPr lang="en-US" smtClean="0"/>
              <a:t>10/13/2025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8152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noAutofit/>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noAutofit/>
          </a:bodyPr>
          <a:lstStyle/>
          <a:p>
            <a:fld id="{18922BC5-E711-4A36-A80E-0A418F83672D}" type="datetime1">
              <a:rPr lang="en-US" smtClean="0"/>
              <a:t>10/13/2025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25990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9EA653-B766-E096-036C-1C173E2991BD}"/>
              </a:ext>
            </a:extLst>
          </p:cNvPr>
          <p:cNvSpPr>
            <a:spLocks noGrp="1"/>
          </p:cNvSpPr>
          <p:nvPr>
            <p:ph type="title"/>
          </p:nvPr>
        </p:nvSpPr>
        <p:spPr>
          <a:xfrm>
            <a:off x="612647" y="685800"/>
            <a:ext cx="3654553" cy="3643916"/>
          </a:xfrm>
        </p:spPr>
        <p:txBody>
          <a:bodyPr anchor="t">
            <a:noAutofit/>
          </a:bodyPr>
          <a:lstStyle>
            <a:lvl1pPr>
              <a:defRPr sz="5400"/>
            </a:lvl1pPr>
          </a:lstStyle>
          <a:p>
            <a:r>
              <a:rPr lang="en-US" dirty="0"/>
              <a:t>Click to edit Master title style</a:t>
            </a:r>
          </a:p>
        </p:txBody>
      </p:sp>
      <p:sp>
        <p:nvSpPr>
          <p:cNvPr id="9" name="Text Placeholder 3">
            <a:extLst>
              <a:ext uri="{FF2B5EF4-FFF2-40B4-BE49-F238E27FC236}">
                <a16:creationId xmlns:a16="http://schemas.microsoft.com/office/drawing/2014/main" id="{31845593-CC30-27D6-3F82-E2BA784C49F2}"/>
              </a:ext>
            </a:extLst>
          </p:cNvPr>
          <p:cNvSpPr>
            <a:spLocks noGrp="1"/>
          </p:cNvSpPr>
          <p:nvPr>
            <p:ph type="body" sz="half" idx="2"/>
          </p:nvPr>
        </p:nvSpPr>
        <p:spPr>
          <a:xfrm>
            <a:off x="612647" y="4526280"/>
            <a:ext cx="3654553" cy="1621111"/>
          </a:xfrm>
        </p:spPr>
        <p:txBody>
          <a:bodyPr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76801" y="685800"/>
            <a:ext cx="6699502" cy="5486400"/>
          </a:xfrm>
        </p:spPr>
        <p:txBody>
          <a:bodyPr vert="horz" lIns="9144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noAutofit/>
          </a:bodyPr>
          <a:lstStyle/>
          <a:p>
            <a:fld id="{81D94988-488B-40CC-9623-27A54F95F7B4}" type="datetime1">
              <a:rPr lang="en-US" smtClean="0"/>
              <a:t>10/13/2025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73654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7" y="685800"/>
            <a:ext cx="3654553" cy="3643916"/>
          </a:xfrm>
        </p:spPr>
        <p:txBody>
          <a:bodyPr anchor="t">
            <a:noAutofit/>
          </a:bodyPr>
          <a:lstStyle>
            <a:lvl1pPr>
              <a:defRPr sz="54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7" y="4526280"/>
            <a:ext cx="3654553" cy="1621111"/>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872039" y="685800"/>
            <a:ext cx="6699502" cy="5442639"/>
          </a:xfrm>
          <a:blipFill>
            <a:blip r:embed="rId2">
              <a:alphaModFix amt="6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noAutofit/>
          </a:bodyPr>
          <a:lstStyle/>
          <a:p>
            <a:fld id="{FA3C7011-18F0-49E4-85C9-3E22BE44E3EB}" type="datetime1">
              <a:rPr lang="en-US" smtClean="0"/>
              <a:t>10/13/2025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3188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04076" y="685801"/>
            <a:ext cx="4872227" cy="27432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02552" y="5277548"/>
            <a:ext cx="4873752" cy="894639"/>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8" name="Picture Placeholder 17">
            <a:extLst>
              <a:ext uri="{FF2B5EF4-FFF2-40B4-BE49-F238E27FC236}">
                <a16:creationId xmlns:a16="http://schemas.microsoft.com/office/drawing/2014/main" id="{74A0A082-71CB-3C57-3B74-102869C0CAC7}"/>
              </a:ext>
            </a:extLst>
          </p:cNvPr>
          <p:cNvSpPr>
            <a:spLocks noGrp="1"/>
          </p:cNvSpPr>
          <p:nvPr>
            <p:ph type="pic" sz="quarter" idx="13"/>
          </p:nvPr>
        </p:nvSpPr>
        <p:spPr>
          <a:xfrm>
            <a:off x="0" y="0"/>
            <a:ext cx="6096000"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702552" y="6343955"/>
            <a:ext cx="2100482" cy="365125"/>
          </a:xfrm>
        </p:spPr>
        <p:txBody>
          <a:bodyPr>
            <a:noAutofit/>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noAutofit/>
          </a:bodyPr>
          <a:lstStyle>
            <a:lvl1pPr>
              <a:defRPr>
                <a:solidFill>
                  <a:schemeClr val="bg1"/>
                </a:solidFill>
                <a:effectLst/>
              </a:defRPr>
            </a:lvl1pPr>
          </a:lstStyle>
          <a:p>
            <a:fld id="{1F92EF8E-B9EB-49F8-83E1-F362FA442011}" type="datetime1">
              <a:rPr lang="en-US" smtClean="0"/>
              <a:pPr/>
              <a:t>10/13/2025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0" name="Straight Connector 9">
            <a:extLst>
              <a:ext uri="{FF2B5EF4-FFF2-40B4-BE49-F238E27FC236}">
                <a16:creationId xmlns:a16="http://schemas.microsoft.com/office/drawing/2014/main" id="{0D373E34-3B51-EAD4-B8AB-256ACA4B8D8C}"/>
              </a:ext>
            </a:extLst>
          </p:cNvPr>
          <p:cNvCxnSpPr>
            <a:cxnSpLocks/>
          </p:cNvCxnSpPr>
          <p:nvPr userDrawn="1"/>
        </p:nvCxnSpPr>
        <p:spPr>
          <a:xfrm>
            <a:off x="6704076" y="4876800"/>
            <a:ext cx="487375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8603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72800" cy="1828800"/>
          </a:xfrm>
        </p:spPr>
        <p:txBody>
          <a:bodyPr anchor="b">
            <a:noAutofit/>
          </a:bodyPr>
          <a:lstStyle>
            <a:lvl1pPr>
              <a:defRPr sz="9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198"/>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A07EC6D5-3C89-D412-4A74-4DD843571D29}"/>
              </a:ext>
            </a:extLst>
          </p:cNvPr>
          <p:cNvCxnSpPr/>
          <p:nvPr userDrawn="1"/>
        </p:nvCxnSpPr>
        <p:spPr>
          <a:xfrm>
            <a:off x="621792" y="2895600"/>
            <a:ext cx="10963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8B1E6060-C53E-4F28-8D83-0C4FB26C4A3F}"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9412058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AB975A1-C2E9-D1D4-3C6F-7296B13798B1}"/>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243F218-F67B-B464-9035-A6AA389E6224}"/>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1F0E05A-E796-C1AE-DCB2-706459874FC1}"/>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863187-9C01-45D7-5737-0DEACAA80C83}"/>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8226424" cy="3725056"/>
          </a:xfrm>
        </p:spPr>
        <p:txBody>
          <a:bodyPr anchor="b">
            <a:noAutofit/>
          </a:bodyPr>
          <a:lstStyle>
            <a:lvl1pPr>
              <a:defRPr sz="9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7" y="4572000"/>
            <a:ext cx="8226424" cy="1608008"/>
          </a:xfrm>
        </p:spPr>
        <p:txBody>
          <a:bodyPr>
            <a:no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1D3D1E3E-5DD4-4BAD-A138-1254BF94C224}" type="datetime1">
              <a:rPr lang="en-US" smtClean="0"/>
              <a:t>10/13/2025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91053645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tx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2BC951B-4746-1854-C399-682CFE142A50}"/>
              </a:ext>
            </a:extLst>
          </p:cNvPr>
          <p:cNvCxnSpPr/>
          <p:nvPr userDrawn="1"/>
        </p:nvCxnSpPr>
        <p:spPr>
          <a:xfrm>
            <a:off x="612646"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12646" y="6338703"/>
            <a:ext cx="2070484" cy="365125"/>
          </a:xfrm>
        </p:spPr>
        <p:txBody>
          <a:bodyPr>
            <a:noAutofit/>
          </a:bodyPr>
          <a:lstStyle>
            <a:lvl1pPr>
              <a:defRPr>
                <a:solidFill>
                  <a:schemeClr val="bg1"/>
                </a:solidFill>
              </a:defRPr>
            </a:lvl1pPr>
          </a:lstStyle>
          <a:p>
            <a:r>
              <a:rPr lang="en-US" dirty="0"/>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887367" y="6338703"/>
            <a:ext cx="1392578" cy="365125"/>
          </a:xfrm>
        </p:spPr>
        <p:txBody>
          <a:bodyPr>
            <a:noAutofit/>
          </a:bodyPr>
          <a:lstStyle>
            <a:lvl1pPr>
              <a:defRPr>
                <a:solidFill>
                  <a:schemeClr val="bg1"/>
                </a:solidFill>
              </a:defRPr>
            </a:lvl1pPr>
          </a:lstStyle>
          <a:p>
            <a:fld id="{BC9EEDB3-BC19-4021-830F-B822E1DE9789}" type="datetime1">
              <a:rPr lang="en-US" smtClean="0"/>
              <a:pPr/>
              <a:t>10/13/2025</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7279945" y="6342301"/>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dirty="0"/>
          </a:p>
        </p:txBody>
      </p:sp>
      <p:sp>
        <p:nvSpPr>
          <p:cNvPr id="26" name="Picture Placeholder 25">
            <a:extLst>
              <a:ext uri="{FF2B5EF4-FFF2-40B4-BE49-F238E27FC236}">
                <a16:creationId xmlns:a16="http://schemas.microsoft.com/office/drawing/2014/main" id="{E193964F-665E-F49A-D553-C01524CDE0CA}"/>
              </a:ext>
            </a:extLst>
          </p:cNvPr>
          <p:cNvSpPr>
            <a:spLocks noGrp="1"/>
          </p:cNvSpPr>
          <p:nvPr>
            <p:ph type="pic" sz="quarter" idx="17"/>
          </p:nvPr>
        </p:nvSpPr>
        <p:spPr>
          <a:xfrm>
            <a:off x="8302749" y="0"/>
            <a:ext cx="3889251"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9636130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a:noAutofit/>
          </a:bodyPr>
          <a:lstStyle/>
          <a:p>
            <a:fld id="{014DD65C-314F-4399-90A8-B6DFCAF21BE4}" type="datetime1">
              <a:rPr lang="en-US" smtClean="0"/>
              <a:t>10/13/2025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a:noAutofit/>
          </a:bodyPr>
          <a:lstStyle/>
          <a:p>
            <a:fld id="{AEAA3239-9EA4-4A65-A281-97F994456D9F}" type="slidenum">
              <a:rPr lang="en-US" smtClean="0"/>
              <a:t>‹#›</a:t>
            </a:fld>
            <a:endParaRPr lang="en-US"/>
          </a:p>
        </p:txBody>
      </p:sp>
      <p:pic>
        <p:nvPicPr>
          <p:cNvPr id="13" name="Line">
            <a:extLst>
              <a:ext uri="{FF2B5EF4-FFF2-40B4-BE49-F238E27FC236}">
                <a16:creationId xmlns:a16="http://schemas.microsoft.com/office/drawing/2014/main" id="{92FB147E-E273-E8B6-AD8E-67F305FC2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6989312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BBA50F-B667-1177-26B1-7D22AB66A6BE}"/>
              </a:ext>
            </a:extLst>
          </p:cNvPr>
          <p:cNvSpPr/>
          <p:nvPr/>
        </p:nvSpPr>
        <p:spPr>
          <a:xfrm>
            <a:off x="11250895" y="464515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ABC7F5-2293-EB7F-52E5-80715C8DB858}"/>
              </a:ext>
            </a:extLst>
          </p:cNvPr>
          <p:cNvSpPr/>
          <p:nvPr/>
        </p:nvSpPr>
        <p:spPr>
          <a:xfrm>
            <a:off x="685800" y="499564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6A8C943-7CF3-88D6-95B0-95E7B412DE0F}"/>
              </a:ext>
            </a:extLst>
          </p:cNvPr>
          <p:cNvSpPr/>
          <p:nvPr/>
        </p:nvSpPr>
        <p:spPr>
          <a:xfrm>
            <a:off x="10998565" y="472758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FB0A8E7-2867-2D3A-F6B7-15ED02236CE8}"/>
              </a:ext>
            </a:extLst>
          </p:cNvPr>
          <p:cNvSpPr/>
          <p:nvPr/>
        </p:nvSpPr>
        <p:spPr>
          <a:xfrm>
            <a:off x="10976145" y="472758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598" y="5431536"/>
            <a:ext cx="9144001" cy="745198"/>
          </a:xfrm>
        </p:spPr>
        <p:txBody>
          <a:bodyPr vert="horz" lIns="91440" tIns="45720" rIns="91440" bIns="45720" rtlCol="0" anchor="t">
            <a:noAutofit/>
          </a:bodyPr>
          <a:lstStyle>
            <a:lvl1pPr>
              <a:defRPr lang="en-US" dirty="0">
                <a:solidFill>
                  <a:schemeClr val="bg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2"/>
                </a:solidFill>
              </a:defRPr>
            </a:lvl1pPr>
          </a:lstStyle>
          <a:p>
            <a:fld id="{D07A3B59-4DAC-4AFE-874D-3A86EC3801A0}" type="datetime1">
              <a:rPr lang="en-US" smtClean="0"/>
              <a:pPr/>
              <a:t>10/13/2025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2"/>
                </a:solidFill>
              </a:defRPr>
            </a:lvl1pPr>
          </a:lstStyle>
          <a:p>
            <a:fld id="{AEAA3239-9EA4-4A65-A281-97F994456D9F}" type="slidenum">
              <a:rPr lang="en-US" smtClean="0"/>
              <a:pPr/>
              <a:t>‹#›</a:t>
            </a:fld>
            <a:endParaRPr lang="en-US"/>
          </a:p>
        </p:txBody>
      </p:sp>
      <p:sp>
        <p:nvSpPr>
          <p:cNvPr id="7" name="Title 6">
            <a:extLst>
              <a:ext uri="{FF2B5EF4-FFF2-40B4-BE49-F238E27FC236}">
                <a16:creationId xmlns:a16="http://schemas.microsoft.com/office/drawing/2014/main" id="{B53A7BE5-EAB2-BB8C-D7FC-D78B8A5AFACF}"/>
              </a:ext>
            </a:extLst>
          </p:cNvPr>
          <p:cNvSpPr>
            <a:spLocks noGrp="1"/>
          </p:cNvSpPr>
          <p:nvPr>
            <p:ph type="title"/>
          </p:nvPr>
        </p:nvSpPr>
        <p:spPr>
          <a:xfrm>
            <a:off x="612648" y="685798"/>
            <a:ext cx="10058400" cy="3355848"/>
          </a:xfrm>
        </p:spPr>
        <p:txBody>
          <a:bodyPr vert="horz" lIns="91440" tIns="45720" rIns="91440" bIns="45720" rtlCol="0" anchor="t">
            <a:noAutofit/>
          </a:bodyPr>
          <a:lstStyle>
            <a:lvl1pPr>
              <a:defRPr lang="en-US" sz="9000">
                <a:solidFill>
                  <a:schemeClr val="bg2"/>
                </a:solidFill>
              </a:defRPr>
            </a:lvl1pPr>
          </a:lstStyle>
          <a:p>
            <a:pPr lvl="0"/>
            <a:r>
              <a:rPr lang="en-US" dirty="0"/>
              <a:t>Click to edit Master title style</a:t>
            </a:r>
          </a:p>
        </p:txBody>
      </p:sp>
    </p:spTree>
    <p:extLst>
      <p:ext uri="{BB962C8B-B14F-4D97-AF65-F5344CB8AC3E}">
        <p14:creationId xmlns:p14="http://schemas.microsoft.com/office/powerpoint/2010/main" val="24893934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76FC08D9-20DE-421C-BE4E-310427BB699B}" type="datetime1">
              <a:rPr lang="en-US" smtClean="0"/>
              <a:t>10/13/2025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046496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799"/>
            <a:ext cx="10963655" cy="91440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00200"/>
            <a:ext cx="10963656"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normAutofit/>
          </a:bodyPr>
          <a:lstStyle>
            <a:lvl1pPr algn="l" rtl="0">
              <a:defRPr sz="800" b="0" i="0" cap="all" baseline="0">
                <a:solidFill>
                  <a:schemeClr val="tx1"/>
                </a:solidFill>
                <a:latin typeface="+mn-lt"/>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7DF4F7BB-A1DF-4BD2-8D5B-CA9EB40127CE}" type="datetime1">
              <a:rPr lang="en-US" smtClean="0"/>
              <a:pPr/>
              <a:t>10/13/2025</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89949673"/>
      </p:ext>
    </p:extLst>
  </p:cSld>
  <p:clrMap bg1="lt1" tx1="dk1" bg2="lt2" tx2="dk2" accent1="accent1" accent2="accent2" accent3="accent3" accent4="accent4" accent5="accent5" accent6="accent6" hlink="hlink" folHlink="folHlink"/>
  <p:sldLayoutIdLst>
    <p:sldLayoutId id="2147484119" r:id="rId1"/>
    <p:sldLayoutId id="2147484115" r:id="rId2"/>
    <p:sldLayoutId id="2147484114" r:id="rId3"/>
    <p:sldLayoutId id="2147484116" r:id="rId4"/>
    <p:sldLayoutId id="2147484117" r:id="rId5"/>
    <p:sldLayoutId id="2147484118" r:id="rId6"/>
    <p:sldLayoutId id="2147484120" r:id="rId7"/>
    <p:sldLayoutId id="2147484121" r:id="rId8"/>
    <p:sldLayoutId id="2147484122" r:id="rId9"/>
    <p:sldLayoutId id="2147484169" r:id="rId10"/>
    <p:sldLayoutId id="2147484124" r:id="rId11"/>
    <p:sldLayoutId id="2147484125" r:id="rId12"/>
    <p:sldLayoutId id="2147484126" r:id="rId13"/>
    <p:sldLayoutId id="2147484127" r:id="rId14"/>
    <p:sldLayoutId id="2147484128" r:id="rId15"/>
    <p:sldLayoutId id="2147484129" r:id="rId16"/>
    <p:sldLayoutId id="2147484130" r:id="rId17"/>
    <p:sldLayoutId id="2147484131" r:id="rId18"/>
    <p:sldLayoutId id="2147484132" r:id="rId19"/>
    <p:sldLayoutId id="2147484133" r:id="rId20"/>
    <p:sldLayoutId id="2147484134" r:id="rId21"/>
    <p:sldLayoutId id="2147484135" r:id="rId22"/>
    <p:sldLayoutId id="2147484136" r:id="rId23"/>
    <p:sldLayoutId id="2147484137" r:id="rId24"/>
    <p:sldLayoutId id="2147484138" r:id="rId25"/>
    <p:sldLayoutId id="2147484139" r:id="rId26"/>
    <p:sldLayoutId id="2147484140" r:id="rId27"/>
    <p:sldLayoutId id="2147484141" r:id="rId28"/>
    <p:sldLayoutId id="2147484142" r:id="rId29"/>
    <p:sldLayoutId id="2147484143" r:id="rId30"/>
    <p:sldLayoutId id="2147484144" r:id="rId31"/>
    <p:sldLayoutId id="2147484145" r:id="rId32"/>
    <p:sldLayoutId id="2147484146" r:id="rId33"/>
    <p:sldLayoutId id="2147484147" r:id="rId34"/>
    <p:sldLayoutId id="2147484148" r:id="rId35"/>
    <p:sldLayoutId id="2147484149" r:id="rId36"/>
    <p:sldLayoutId id="2147484150" r:id="rId37"/>
    <p:sldLayoutId id="2147484152" r:id="rId38"/>
    <p:sldLayoutId id="2147484153" r:id="rId39"/>
    <p:sldLayoutId id="2147484157" r:id="rId40"/>
    <p:sldLayoutId id="2147484158" r:id="rId41"/>
    <p:sldLayoutId id="2147484159" r:id="rId42"/>
    <p:sldLayoutId id="2147484160" r:id="rId43"/>
    <p:sldLayoutId id="2147484161" r:id="rId44"/>
    <p:sldLayoutId id="2147484162" r:id="rId45"/>
    <p:sldLayoutId id="2147484163" r:id="rId46"/>
    <p:sldLayoutId id="2147484164" r:id="rId47"/>
    <p:sldLayoutId id="2147484165" r:id="rId48"/>
    <p:sldLayoutId id="2147484166" r:id="rId49"/>
    <p:sldLayoutId id="2147484167" r:id="rId50"/>
    <p:sldLayoutId id="2147484168" r:id="rId51"/>
  </p:sldLayoutIdLst>
  <p:hf sldNum="0" hdr="0" ftr="0" dt="0"/>
  <p:txStyles>
    <p:titleStyle>
      <a:lvl1pPr algn="l" defTabSz="914400" rtl="0" eaLnBrk="1" latinLnBrk="0" hangingPunct="1">
        <a:lnSpc>
          <a:spcPct val="80000"/>
        </a:lnSpc>
        <a:spcBef>
          <a:spcPct val="0"/>
        </a:spcBef>
        <a:buNone/>
        <a:defRPr sz="5400" b="0" i="0" kern="1200" cap="all"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2"/>
          </a:solidFill>
          <a:latin typeface="+mn-lt"/>
          <a:ea typeface="+mn-ea"/>
          <a:cs typeface="+mn-cs"/>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3pPr>
      <a:lvl4pPr marL="6858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4pPr>
      <a:lvl5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A5AC-024B-D2D5-3582-582A24DE0DC3}"/>
              </a:ext>
            </a:extLst>
          </p:cNvPr>
          <p:cNvSpPr>
            <a:spLocks noGrp="1"/>
          </p:cNvSpPr>
          <p:nvPr>
            <p:ph type="ctrTitle"/>
          </p:nvPr>
        </p:nvSpPr>
        <p:spPr>
          <a:xfrm>
            <a:off x="6704076" y="685801"/>
            <a:ext cx="4872227" cy="2743200"/>
          </a:xfrm>
        </p:spPr>
        <p:txBody>
          <a:bodyPr anchor="t">
            <a:normAutofit/>
          </a:bodyPr>
          <a:lstStyle/>
          <a:p>
            <a:r>
              <a:rPr lang="en-US" sz="4900"/>
              <a:t>Life Story Work Template for Ages 11–15</a:t>
            </a:r>
          </a:p>
        </p:txBody>
      </p:sp>
      <p:sp>
        <p:nvSpPr>
          <p:cNvPr id="3" name="Subtitle 2">
            <a:extLst>
              <a:ext uri="{FF2B5EF4-FFF2-40B4-BE49-F238E27FC236}">
                <a16:creationId xmlns:a16="http://schemas.microsoft.com/office/drawing/2014/main" id="{3BE920ED-5230-A4F3-DD71-6BEF4C9944C6}"/>
              </a:ext>
            </a:extLst>
          </p:cNvPr>
          <p:cNvSpPr>
            <a:spLocks noGrp="1"/>
          </p:cNvSpPr>
          <p:nvPr>
            <p:ph type="subTitle" idx="1"/>
          </p:nvPr>
        </p:nvSpPr>
        <p:spPr>
          <a:xfrm>
            <a:off x="6702552" y="5277548"/>
            <a:ext cx="4873752" cy="894639"/>
          </a:xfrm>
        </p:spPr>
        <p:txBody>
          <a:bodyPr anchor="t">
            <a:normAutofit/>
          </a:bodyPr>
          <a:lstStyle/>
          <a:p>
            <a:r>
              <a:rPr lang="en-US"/>
              <a:t>A guide to meaningful personal reflection and growth</a:t>
            </a:r>
          </a:p>
        </p:txBody>
      </p:sp>
      <p:pic>
        <p:nvPicPr>
          <p:cNvPr id="4" name="Picture 3" descr="Friends studying outdoor with some books and mobile devices.">
            <a:extLst>
              <a:ext uri="{FF2B5EF4-FFF2-40B4-BE49-F238E27FC236}">
                <a16:creationId xmlns:a16="http://schemas.microsoft.com/office/drawing/2014/main" id="{5B873D6C-75A2-430B-A295-34A5DED5450A}"/>
              </a:ext>
            </a:extLst>
          </p:cNvPr>
          <p:cNvPicPr>
            <a:picLocks noChangeAspect="1"/>
          </p:cNvPicPr>
          <p:nvPr/>
        </p:nvPicPr>
        <p:blipFill>
          <a:blip r:embed="rId3"/>
          <a:srcRect l="11111"/>
          <a:stretch>
            <a:fillRect/>
          </a:stretch>
        </p:blipFill>
        <p:spPr>
          <a:xfrm>
            <a:off x="20" y="10"/>
            <a:ext cx="6095980" cy="6857990"/>
          </a:xfrm>
          <a:prstGeom prst="rect">
            <a:avLst/>
          </a:prstGeom>
          <a:noFill/>
        </p:spPr>
      </p:pic>
    </p:spTree>
    <p:extLst>
      <p:ext uri="{BB962C8B-B14F-4D97-AF65-F5344CB8AC3E}">
        <p14:creationId xmlns:p14="http://schemas.microsoft.com/office/powerpoint/2010/main" val="385069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FDF5-CDD4-37CC-D67A-1E3A322911EA}"/>
              </a:ext>
            </a:extLst>
          </p:cNvPr>
          <p:cNvSpPr>
            <a:spLocks noGrp="1"/>
          </p:cNvSpPr>
          <p:nvPr>
            <p:ph type="title"/>
          </p:nvPr>
        </p:nvSpPr>
        <p:spPr>
          <a:xfrm>
            <a:off x="612647" y="685804"/>
            <a:ext cx="6391374" cy="1371996"/>
          </a:xfrm>
        </p:spPr>
        <p:txBody>
          <a:bodyPr anchor="b">
            <a:normAutofit/>
          </a:bodyPr>
          <a:lstStyle/>
          <a:p>
            <a:r>
              <a:rPr lang="en-US" sz="5000"/>
              <a:t>Reflections &amp; Closure</a:t>
            </a:r>
          </a:p>
        </p:txBody>
      </p:sp>
      <p:sp>
        <p:nvSpPr>
          <p:cNvPr id="4" name="Content Placeholder 3">
            <a:extLst>
              <a:ext uri="{FF2B5EF4-FFF2-40B4-BE49-F238E27FC236}">
                <a16:creationId xmlns:a16="http://schemas.microsoft.com/office/drawing/2014/main" id="{D9CB793E-8168-01FC-82D6-C53B1051605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773" y="2742645"/>
            <a:ext cx="6391247" cy="3429551"/>
          </a:xfrm>
        </p:spPr>
        <p:txBody>
          <a:bodyPr>
            <a:normAutofit/>
          </a:bodyPr>
          <a:lstStyle/>
          <a:p>
            <a:pPr marL="0" indent="0">
              <a:spcBef>
                <a:spcPts val="2500"/>
              </a:spcBef>
              <a:buFont typeface="Arial" panose="020B0604020202020204" pitchFamily="34" charset="0"/>
              <a:buNone/>
            </a:pPr>
            <a:r>
              <a:rPr lang="en-US" b="1"/>
              <a:t>Self-Reflection Importance</a:t>
            </a:r>
          </a:p>
          <a:p>
            <a:pPr marL="0" lvl="1" indent="0">
              <a:buFont typeface="Arial" panose="020B0604020202020204" pitchFamily="34" charset="0"/>
              <a:buNone/>
            </a:pPr>
            <a:r>
              <a:t>Encourages the child to contemplate personal growth and lessons learned for deeper self-awareness.</a:t>
            </a:r>
            <a:endParaRPr lang="en-US"/>
          </a:p>
          <a:p>
            <a:pPr marL="0" indent="0">
              <a:spcBef>
                <a:spcPts val="2500"/>
              </a:spcBef>
              <a:buFont typeface="Arial" panose="020B0604020202020204" pitchFamily="34" charset="0"/>
              <a:buNone/>
            </a:pPr>
            <a:r>
              <a:rPr lang="en-US" b="1"/>
              <a:t>Emotional Closure</a:t>
            </a:r>
          </a:p>
          <a:p>
            <a:pPr marL="0" lvl="1" indent="0">
              <a:buFont typeface="Arial" panose="020B0604020202020204" pitchFamily="34" charset="0"/>
              <a:buNone/>
            </a:pPr>
            <a:r>
              <a:t>Closure provides emotional resolution and helps integrate past experiences into a clear identity.</a:t>
            </a:r>
            <a:endParaRPr lang="en-US"/>
          </a:p>
          <a:p>
            <a:pPr marL="0" indent="0">
              <a:spcBef>
                <a:spcPts val="2500"/>
              </a:spcBef>
              <a:buFont typeface="Arial" panose="020B0604020202020204" pitchFamily="34" charset="0"/>
              <a:buNone/>
            </a:pPr>
            <a:r>
              <a:rPr lang="en-US" b="1"/>
              <a:t>Supportive Message</a:t>
            </a:r>
          </a:p>
          <a:p>
            <a:pPr marL="0" lvl="1" indent="0">
              <a:buFont typeface="Arial" panose="020B0604020202020204" pitchFamily="34" charset="0"/>
              <a:buNone/>
            </a:pPr>
            <a:r>
              <a:t>The social worker’s message offers affirmation, encouragement, and strengthens the therapeutic bond.</a:t>
            </a:r>
            <a:endParaRPr lang="en-US"/>
          </a:p>
        </p:txBody>
      </p:sp>
      <p:pic>
        <p:nvPicPr>
          <p:cNvPr id="5" name="Content Placeholder 4" descr="Kids watching aquarium">
            <a:extLst>
              <a:ext uri="{FF2B5EF4-FFF2-40B4-BE49-F238E27FC236}">
                <a16:creationId xmlns:a16="http://schemas.microsoft.com/office/drawing/2014/main" id="{6C490E26-3426-4DAD-9205-416B8B8BF326}"/>
              </a:ext>
            </a:extLst>
          </p:cNvPr>
          <p:cNvPicPr>
            <a:picLocks noGrp="1" noChangeAspect="1"/>
          </p:cNvPicPr>
          <p:nvPr>
            <p:ph type="pic" sz="quarter" idx="13"/>
          </p:nvPr>
        </p:nvPicPr>
        <p:blipFill>
          <a:blip r:embed="rId3"/>
          <a:srcRect l="24792" r="31818" b="1"/>
          <a:stretch>
            <a:fillRect/>
          </a:stretch>
        </p:blipFill>
        <p:spPr>
          <a:xfrm>
            <a:off x="7631546" y="1"/>
            <a:ext cx="4560454" cy="6858000"/>
          </a:xfrm>
          <a:prstGeom prst="rect">
            <a:avLst/>
          </a:prstGeom>
          <a:noFill/>
        </p:spPr>
      </p:pic>
    </p:spTree>
    <p:extLst>
      <p:ext uri="{BB962C8B-B14F-4D97-AF65-F5344CB8AC3E}">
        <p14:creationId xmlns:p14="http://schemas.microsoft.com/office/powerpoint/2010/main" val="148406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5D340-7BF2-7FCF-15C3-34EBDD7052F0}"/>
              </a:ext>
            </a:extLst>
          </p:cNvPr>
          <p:cNvSpPr>
            <a:spLocks noGrp="1"/>
          </p:cNvSpPr>
          <p:nvPr>
            <p:ph type="ctrTitle"/>
          </p:nvPr>
        </p:nvSpPr>
        <p:spPr>
          <a:xfrm>
            <a:off x="609600" y="990600"/>
            <a:ext cx="10058400" cy="5029200"/>
          </a:xfrm>
        </p:spPr>
        <p:txBody>
          <a:bodyPr anchor="b">
            <a:normAutofit/>
          </a:bodyPr>
          <a:lstStyle/>
          <a:p>
            <a:r>
              <a:rPr lang="en-US"/>
              <a:t>Life Story Work Template</a:t>
            </a:r>
          </a:p>
        </p:txBody>
      </p:sp>
    </p:spTree>
    <p:extLst>
      <p:ext uri="{BB962C8B-B14F-4D97-AF65-F5344CB8AC3E}">
        <p14:creationId xmlns:p14="http://schemas.microsoft.com/office/powerpoint/2010/main" val="1886160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D2A25-D375-EBF2-0025-ED7EFEF164A8}"/>
              </a:ext>
            </a:extLst>
          </p:cNvPr>
          <p:cNvSpPr>
            <a:spLocks noGrp="1"/>
          </p:cNvSpPr>
          <p:nvPr>
            <p:ph type="title"/>
          </p:nvPr>
        </p:nvSpPr>
        <p:spPr>
          <a:xfrm>
            <a:off x="7010400" y="685800"/>
            <a:ext cx="4561665" cy="1371264"/>
          </a:xfrm>
        </p:spPr>
        <p:txBody>
          <a:bodyPr anchor="b">
            <a:normAutofit/>
          </a:bodyPr>
          <a:lstStyle/>
          <a:p>
            <a:r>
              <a:rPr lang="en-US" sz="5000"/>
              <a:t>Introduction &amp; Purpose</a:t>
            </a:r>
          </a:p>
        </p:txBody>
      </p:sp>
      <p:pic>
        <p:nvPicPr>
          <p:cNvPr id="5" name="Content Placeholder 4" descr="Teenage boy doing home work at home, distance education">
            <a:extLst>
              <a:ext uri="{FF2B5EF4-FFF2-40B4-BE49-F238E27FC236}">
                <a16:creationId xmlns:a16="http://schemas.microsoft.com/office/drawing/2014/main" id="{B21389E2-901A-4F07-9D88-95FF753C2EDA}"/>
              </a:ext>
            </a:extLst>
          </p:cNvPr>
          <p:cNvPicPr>
            <a:picLocks noGrp="1" noChangeAspect="1"/>
          </p:cNvPicPr>
          <p:nvPr>
            <p:ph type="pic" sz="quarter" idx="15"/>
          </p:nvPr>
        </p:nvPicPr>
        <p:blipFill>
          <a:blip r:embed="rId3"/>
          <a:srcRect l="9551" r="28249" b="-1"/>
          <a:stretch>
            <a:fillRect/>
          </a:stretch>
        </p:blipFill>
        <p:spPr>
          <a:xfrm>
            <a:off x="1" y="10"/>
            <a:ext cx="6390464" cy="6857990"/>
          </a:xfrm>
          <a:prstGeom prst="rect">
            <a:avLst/>
          </a:prstGeom>
          <a:noFill/>
        </p:spPr>
      </p:pic>
      <p:sp>
        <p:nvSpPr>
          <p:cNvPr id="4" name="Content Placeholder 3">
            <a:extLst>
              <a:ext uri="{FF2B5EF4-FFF2-40B4-BE49-F238E27FC236}">
                <a16:creationId xmlns:a16="http://schemas.microsoft.com/office/drawing/2014/main" id="{9EF85A0A-5ECC-03E2-D332-CF9FC14AF2C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0736" y="2286000"/>
            <a:ext cx="4561665" cy="3886200"/>
          </a:xfrm>
        </p:spPr>
        <p:txBody>
          <a:bodyPr>
            <a:normAutofit/>
          </a:bodyPr>
          <a:lstStyle/>
          <a:p>
            <a:pPr marL="0" indent="0">
              <a:spcBef>
                <a:spcPts val="2500"/>
              </a:spcBef>
              <a:buFont typeface="Arial" panose="020B0604020202020204" pitchFamily="34" charset="0"/>
              <a:buNone/>
            </a:pPr>
            <a:r>
              <a:rPr lang="en-US" b="1"/>
              <a:t>Purpose of Life Story Work</a:t>
            </a:r>
          </a:p>
          <a:p>
            <a:pPr marL="0" lvl="1" indent="0">
              <a:buFont typeface="Arial" panose="020B0604020202020204" pitchFamily="34" charset="0"/>
              <a:buNone/>
            </a:pPr>
            <a:r>
              <a:t>Life story work helps adolescents understand their past and supports emotional healing and resilience.</a:t>
            </a:r>
            <a:endParaRPr lang="en-US"/>
          </a:p>
          <a:p>
            <a:pPr marL="0" indent="0">
              <a:spcBef>
                <a:spcPts val="2500"/>
              </a:spcBef>
              <a:buFont typeface="Arial" panose="020B0604020202020204" pitchFamily="34" charset="0"/>
              <a:buNone/>
            </a:pPr>
            <a:r>
              <a:rPr lang="en-US" b="1"/>
              <a:t>Target Age Group</a:t>
            </a:r>
          </a:p>
          <a:p>
            <a:pPr marL="0" lvl="1" indent="0">
              <a:buFont typeface="Arial" panose="020B0604020202020204" pitchFamily="34" charset="0"/>
              <a:buNone/>
            </a:pPr>
            <a:r>
              <a:t>Focused on adolescents aged 11-15, who develop abstract reasoning and identity formation skills.</a:t>
            </a:r>
            <a:endParaRPr lang="en-US"/>
          </a:p>
          <a:p>
            <a:pPr marL="0" indent="0">
              <a:spcBef>
                <a:spcPts val="2500"/>
              </a:spcBef>
              <a:buFont typeface="Arial" panose="020B0604020202020204" pitchFamily="34" charset="0"/>
              <a:buNone/>
            </a:pPr>
            <a:r>
              <a:rPr lang="en-US" b="1"/>
              <a:t>Structured Empathetic Approach</a:t>
            </a:r>
          </a:p>
          <a:p>
            <a:pPr marL="0" lvl="1" indent="0">
              <a:buFont typeface="Arial" panose="020B0604020202020204" pitchFamily="34" charset="0"/>
              <a:buNone/>
            </a:pPr>
            <a:r>
              <a:t>The approach ensures a supportive and empathetic environment for adolescents to engage in self-reflection.</a:t>
            </a:r>
            <a:endParaRPr lang="en-US"/>
          </a:p>
        </p:txBody>
      </p:sp>
    </p:spTree>
    <p:extLst>
      <p:ext uri="{BB962C8B-B14F-4D97-AF65-F5344CB8AC3E}">
        <p14:creationId xmlns:p14="http://schemas.microsoft.com/office/powerpoint/2010/main" val="3474888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8E1B-B944-1524-100A-FD7D633F2EAE}"/>
              </a:ext>
            </a:extLst>
          </p:cNvPr>
          <p:cNvSpPr>
            <a:spLocks noGrp="1"/>
          </p:cNvSpPr>
          <p:nvPr>
            <p:ph type="title"/>
          </p:nvPr>
        </p:nvSpPr>
        <p:spPr>
          <a:xfrm>
            <a:off x="612647" y="685800"/>
            <a:ext cx="6858000" cy="1111532"/>
          </a:xfrm>
        </p:spPr>
        <p:txBody>
          <a:bodyPr anchor="b">
            <a:normAutofit/>
          </a:bodyPr>
          <a:lstStyle/>
          <a:p>
            <a:r>
              <a:rPr lang="en-US" sz="4200"/>
              <a:t>Timeline of Life Events</a:t>
            </a:r>
          </a:p>
        </p:txBody>
      </p:sp>
      <p:sp>
        <p:nvSpPr>
          <p:cNvPr id="4" name="Content Placeholder 3">
            <a:extLst>
              <a:ext uri="{FF2B5EF4-FFF2-40B4-BE49-F238E27FC236}">
                <a16:creationId xmlns:a16="http://schemas.microsoft.com/office/drawing/2014/main" id="{3F2182B6-EEE0-91F9-3F83-AF4BC8C4047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Visual Timeline Format</a:t>
            </a:r>
          </a:p>
          <a:p>
            <a:pPr marL="0" lvl="1" indent="0">
              <a:buFont typeface="Arial" panose="020B0604020202020204" pitchFamily="34" charset="0"/>
              <a:buNone/>
            </a:pPr>
            <a:r>
              <a:t>The timeline uses a scrapbook style to visually document significant life events and milestones clearly.</a:t>
            </a:r>
            <a:endParaRPr lang="en-US"/>
          </a:p>
          <a:p>
            <a:pPr marL="0" indent="0">
              <a:spcBef>
                <a:spcPts val="2500"/>
              </a:spcBef>
              <a:buFont typeface="Arial" panose="020B0604020202020204" pitchFamily="34" charset="0"/>
              <a:buNone/>
            </a:pPr>
            <a:r>
              <a:rPr lang="en-US" b="1"/>
              <a:t>Key Life Stages</a:t>
            </a:r>
          </a:p>
          <a:p>
            <a:pPr marL="0" lvl="1" indent="0">
              <a:buFont typeface="Arial" panose="020B0604020202020204" pitchFamily="34" charset="0"/>
              <a:buNone/>
            </a:pPr>
            <a:r>
              <a:t>The timeline covers birth, early care, foster care, adoption, school years, and adolescence stages.</a:t>
            </a:r>
            <a:endParaRPr lang="en-US"/>
          </a:p>
          <a:p>
            <a:pPr marL="0" indent="0">
              <a:spcBef>
                <a:spcPts val="2500"/>
              </a:spcBef>
              <a:buFont typeface="Arial" panose="020B0604020202020204" pitchFamily="34" charset="0"/>
              <a:buNone/>
            </a:pPr>
            <a:r>
              <a:rPr lang="en-US" b="1"/>
              <a:t>Emotional Reflections</a:t>
            </a:r>
          </a:p>
          <a:p>
            <a:pPr marL="0" lvl="1" indent="0">
              <a:buFont typeface="Arial" panose="020B0604020202020204" pitchFamily="34" charset="0"/>
              <a:buNone/>
            </a:pPr>
            <a:r>
              <a:t>Each event includes the child’s feelings and reflections to help process emotions and experiences.</a:t>
            </a:r>
            <a:endParaRPr lang="en-US"/>
          </a:p>
          <a:p>
            <a:pPr marL="0" indent="0">
              <a:spcBef>
                <a:spcPts val="2500"/>
              </a:spcBef>
              <a:buFont typeface="Arial" panose="020B0604020202020204" pitchFamily="34" charset="0"/>
              <a:buNone/>
            </a:pPr>
            <a:r>
              <a:rPr lang="en-US" b="1"/>
              <a:t>Supportive Framework</a:t>
            </a:r>
          </a:p>
          <a:p>
            <a:pPr marL="0" lvl="1" indent="0">
              <a:buFont typeface="Arial" panose="020B0604020202020204" pitchFamily="34" charset="0"/>
              <a:buNone/>
            </a:pPr>
            <a:r>
              <a:t>This structured method supports discussing complex or traumatic events in a safe, organized way.</a:t>
            </a:r>
            <a:endParaRPr lang="en-US"/>
          </a:p>
        </p:txBody>
      </p:sp>
      <p:pic>
        <p:nvPicPr>
          <p:cNvPr id="5" name="Content Placeholder 4" descr="Group of people smiling.">
            <a:extLst>
              <a:ext uri="{FF2B5EF4-FFF2-40B4-BE49-F238E27FC236}">
                <a16:creationId xmlns:a16="http://schemas.microsoft.com/office/drawing/2014/main" id="{27C929A9-B16F-4759-A98D-4D04EBB0F61E}"/>
              </a:ext>
            </a:extLst>
          </p:cNvPr>
          <p:cNvPicPr>
            <a:picLocks noGrp="1" noChangeAspect="1"/>
          </p:cNvPicPr>
          <p:nvPr>
            <p:ph type="pic" sz="quarter" idx="13"/>
          </p:nvPr>
        </p:nvPicPr>
        <p:blipFill>
          <a:blip r:embed="rId3"/>
          <a:srcRect l="26238" r="33106" b="-1"/>
          <a:stretch>
            <a:fillRect/>
          </a:stretch>
        </p:blipFill>
        <p:spPr>
          <a:xfrm>
            <a:off x="8091732" y="10"/>
            <a:ext cx="4100267" cy="6857990"/>
          </a:xfrm>
          <a:prstGeom prst="rect">
            <a:avLst/>
          </a:prstGeom>
          <a:noFill/>
        </p:spPr>
      </p:pic>
    </p:spTree>
    <p:extLst>
      <p:ext uri="{BB962C8B-B14F-4D97-AF65-F5344CB8AC3E}">
        <p14:creationId xmlns:p14="http://schemas.microsoft.com/office/powerpoint/2010/main" val="3778517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740D0-6A26-A963-264B-C0EFCD8D9980}"/>
              </a:ext>
            </a:extLst>
          </p:cNvPr>
          <p:cNvSpPr>
            <a:spLocks noGrp="1"/>
          </p:cNvSpPr>
          <p:nvPr>
            <p:ph type="title"/>
          </p:nvPr>
        </p:nvSpPr>
        <p:spPr>
          <a:xfrm>
            <a:off x="612647" y="685800"/>
            <a:ext cx="6858000" cy="1111532"/>
          </a:xfrm>
        </p:spPr>
        <p:txBody>
          <a:bodyPr anchor="b">
            <a:normAutofit/>
          </a:bodyPr>
          <a:lstStyle/>
          <a:p>
            <a:r>
              <a:rPr lang="en-US"/>
              <a:t>My Identity</a:t>
            </a:r>
          </a:p>
        </p:txBody>
      </p:sp>
      <p:sp>
        <p:nvSpPr>
          <p:cNvPr id="4" name="Content Placeholder 3">
            <a:extLst>
              <a:ext uri="{FF2B5EF4-FFF2-40B4-BE49-F238E27FC236}">
                <a16:creationId xmlns:a16="http://schemas.microsoft.com/office/drawing/2014/main" id="{243B0197-141B-1C8D-F155-2068871DEC4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Cultural and Spiritual Background</a:t>
            </a:r>
          </a:p>
          <a:p>
            <a:pPr marL="0" lvl="1" indent="0">
              <a:buFont typeface="Arial" panose="020B0604020202020204" pitchFamily="34" charset="0"/>
              <a:buNone/>
            </a:pPr>
            <a:r>
              <a:t>Identity includes cultural roots, religion or spirituality, which shape the child's worldview and values.</a:t>
            </a:r>
            <a:endParaRPr lang="en-US"/>
          </a:p>
          <a:p>
            <a:pPr marL="0" indent="0">
              <a:spcBef>
                <a:spcPts val="2500"/>
              </a:spcBef>
              <a:buFont typeface="Arial" panose="020B0604020202020204" pitchFamily="34" charset="0"/>
              <a:buNone/>
            </a:pPr>
            <a:r>
              <a:rPr lang="en-US" b="1"/>
              <a:t>Language and Personal Values</a:t>
            </a:r>
          </a:p>
          <a:p>
            <a:pPr marL="0" lvl="1" indent="0">
              <a:buFont typeface="Arial" panose="020B0604020202020204" pitchFamily="34" charset="0"/>
              <a:buNone/>
            </a:pPr>
            <a:r>
              <a:t>Languages spoken and personal values contribute to unique identity and self-expression in adolescents.</a:t>
            </a:r>
            <a:endParaRPr lang="en-US"/>
          </a:p>
          <a:p>
            <a:pPr marL="0" indent="0">
              <a:spcBef>
                <a:spcPts val="2500"/>
              </a:spcBef>
              <a:buFont typeface="Arial" panose="020B0604020202020204" pitchFamily="34" charset="0"/>
              <a:buNone/>
            </a:pPr>
            <a:r>
              <a:rPr lang="en-US" b="1"/>
              <a:t>Self-Reflection and Resilience</a:t>
            </a:r>
          </a:p>
          <a:p>
            <a:pPr marL="0" lvl="1" indent="0">
              <a:buFont typeface="Arial" panose="020B0604020202020204" pitchFamily="34" charset="0"/>
              <a:buNone/>
            </a:pPr>
            <a:r>
              <a:t>Encouraging self-reflection builds pride in identity and strengthens resilience during adolescent development.</a:t>
            </a:r>
            <a:endParaRPr lang="en-US"/>
          </a:p>
          <a:p>
            <a:pPr marL="0" indent="0">
              <a:spcBef>
                <a:spcPts val="2500"/>
              </a:spcBef>
              <a:buFont typeface="Arial" panose="020B0604020202020204" pitchFamily="34" charset="0"/>
              <a:buNone/>
            </a:pPr>
            <a:r>
              <a:rPr lang="en-US" b="1"/>
              <a:t>Support for Social Workers</a:t>
            </a:r>
          </a:p>
          <a:p>
            <a:pPr marL="0" lvl="1" indent="0">
              <a:buFont typeface="Arial" panose="020B0604020202020204" pitchFamily="34" charset="0"/>
              <a:buNone/>
            </a:pPr>
            <a:r>
              <a:t>Understanding a child's identity helps social workers tailor therapeutic support effectively.</a:t>
            </a:r>
            <a:endParaRPr lang="en-US"/>
          </a:p>
        </p:txBody>
      </p:sp>
      <p:pic>
        <p:nvPicPr>
          <p:cNvPr id="5" name="Content Placeholder 4" descr="A group of African children sitting on some stairs.">
            <a:extLst>
              <a:ext uri="{FF2B5EF4-FFF2-40B4-BE49-F238E27FC236}">
                <a16:creationId xmlns:a16="http://schemas.microsoft.com/office/drawing/2014/main" id="{D1310CAF-EBF8-4DFD-A190-9AFFEAEF1408}"/>
              </a:ext>
            </a:extLst>
          </p:cNvPr>
          <p:cNvPicPr>
            <a:picLocks noGrp="1" noChangeAspect="1"/>
          </p:cNvPicPr>
          <p:nvPr>
            <p:ph type="pic" sz="quarter" idx="13"/>
          </p:nvPr>
        </p:nvPicPr>
        <p:blipFill>
          <a:blip r:embed="rId3"/>
          <a:srcRect l="29004" r="31087" b="-1"/>
          <a:stretch>
            <a:fillRect/>
          </a:stretch>
        </p:blipFill>
        <p:spPr>
          <a:xfrm>
            <a:off x="8091732" y="10"/>
            <a:ext cx="4100267" cy="6857990"/>
          </a:xfrm>
          <a:prstGeom prst="rect">
            <a:avLst/>
          </a:prstGeom>
          <a:noFill/>
        </p:spPr>
      </p:pic>
    </p:spTree>
    <p:extLst>
      <p:ext uri="{BB962C8B-B14F-4D97-AF65-F5344CB8AC3E}">
        <p14:creationId xmlns:p14="http://schemas.microsoft.com/office/powerpoint/2010/main" val="265884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5EE8-20CB-7F3C-8CE7-A2D0933D1D4E}"/>
              </a:ext>
            </a:extLst>
          </p:cNvPr>
          <p:cNvSpPr>
            <a:spLocks noGrp="1"/>
          </p:cNvSpPr>
          <p:nvPr>
            <p:ph type="title"/>
          </p:nvPr>
        </p:nvSpPr>
        <p:spPr>
          <a:xfrm>
            <a:off x="7010400" y="685800"/>
            <a:ext cx="4561665" cy="1371264"/>
          </a:xfrm>
        </p:spPr>
        <p:txBody>
          <a:bodyPr anchor="b">
            <a:normAutofit/>
          </a:bodyPr>
          <a:lstStyle/>
          <a:p>
            <a:r>
              <a:rPr lang="en-US" sz="4600"/>
              <a:t>Relationships</a:t>
            </a:r>
          </a:p>
        </p:txBody>
      </p:sp>
      <p:pic>
        <p:nvPicPr>
          <p:cNvPr id="5" name="Content Placeholder 4" descr="Networking portraits connected by lines">
            <a:extLst>
              <a:ext uri="{FF2B5EF4-FFF2-40B4-BE49-F238E27FC236}">
                <a16:creationId xmlns:a16="http://schemas.microsoft.com/office/drawing/2014/main" id="{07733178-60BA-469F-9243-12DD468152D9}"/>
              </a:ext>
            </a:extLst>
          </p:cNvPr>
          <p:cNvPicPr>
            <a:picLocks noGrp="1" noChangeAspect="1"/>
          </p:cNvPicPr>
          <p:nvPr>
            <p:ph type="pic" sz="quarter" idx="15"/>
          </p:nvPr>
        </p:nvPicPr>
        <p:blipFill>
          <a:blip r:embed="rId3"/>
          <a:srcRect l="25364" r="12435" b="-1"/>
          <a:stretch>
            <a:fillRect/>
          </a:stretch>
        </p:blipFill>
        <p:spPr>
          <a:xfrm>
            <a:off x="1" y="10"/>
            <a:ext cx="6390464" cy="6857990"/>
          </a:xfrm>
          <a:prstGeom prst="rect">
            <a:avLst/>
          </a:prstGeom>
          <a:noFill/>
        </p:spPr>
      </p:pic>
      <p:sp>
        <p:nvSpPr>
          <p:cNvPr id="4" name="Content Placeholder 3">
            <a:extLst>
              <a:ext uri="{FF2B5EF4-FFF2-40B4-BE49-F238E27FC236}">
                <a16:creationId xmlns:a16="http://schemas.microsoft.com/office/drawing/2014/main" id="{1B8960F8-8642-7B91-31D5-D8ED4F25572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0736" y="2286000"/>
            <a:ext cx="4561665" cy="3886200"/>
          </a:xfrm>
        </p:spPr>
        <p:txBody>
          <a:bodyPr>
            <a:normAutofit/>
          </a:bodyPr>
          <a:lstStyle/>
          <a:p>
            <a:pPr marL="0" indent="0">
              <a:spcBef>
                <a:spcPts val="2500"/>
              </a:spcBef>
              <a:buFont typeface="Arial" panose="020B0604020202020204" pitchFamily="34" charset="0"/>
              <a:buNone/>
            </a:pPr>
            <a:r>
              <a:rPr lang="en-US" b="1"/>
              <a:t>Mapping Important Relationships</a:t>
            </a:r>
          </a:p>
          <a:p>
            <a:pPr marL="0" lvl="1" indent="0">
              <a:buFont typeface="Arial" panose="020B0604020202020204" pitchFamily="34" charset="0"/>
              <a:buNone/>
            </a:pPr>
            <a:r>
              <a:t>Tools like family trees and genograms map key people in a child’s life including birth and foster families, friends, and pets.</a:t>
            </a:r>
            <a:endParaRPr lang="en-US"/>
          </a:p>
          <a:p>
            <a:pPr marL="0" indent="0">
              <a:spcBef>
                <a:spcPts val="2500"/>
              </a:spcBef>
              <a:buFont typeface="Arial" panose="020B0604020202020204" pitchFamily="34" charset="0"/>
              <a:buNone/>
            </a:pPr>
            <a:r>
              <a:rPr lang="en-US" b="1"/>
              <a:t>Emotional Validation and Connection</a:t>
            </a:r>
          </a:p>
          <a:p>
            <a:pPr marL="0" lvl="1" indent="0">
              <a:buFont typeface="Arial" panose="020B0604020202020204" pitchFamily="34" charset="0"/>
              <a:buNone/>
            </a:pPr>
            <a:r>
              <a:t>Recognizing relationships helps validate the child’s experiences and supports emotional expression.</a:t>
            </a:r>
            <a:endParaRPr lang="en-US"/>
          </a:p>
          <a:p>
            <a:pPr marL="0" indent="0">
              <a:spcBef>
                <a:spcPts val="2500"/>
              </a:spcBef>
              <a:buFont typeface="Arial" panose="020B0604020202020204" pitchFamily="34" charset="0"/>
              <a:buNone/>
            </a:pPr>
            <a:r>
              <a:rPr lang="en-US" b="1"/>
              <a:t>Discussing Attachment and Loss</a:t>
            </a:r>
          </a:p>
          <a:p>
            <a:pPr marL="0" lvl="1" indent="0">
              <a:buFont typeface="Arial" panose="020B0604020202020204" pitchFamily="34" charset="0"/>
              <a:buNone/>
            </a:pPr>
            <a:r>
              <a:t>This section provides a platform to explore attachment, loss, and separation impacts common in child care contexts.</a:t>
            </a:r>
            <a:endParaRPr lang="en-US"/>
          </a:p>
        </p:txBody>
      </p:sp>
    </p:spTree>
    <p:extLst>
      <p:ext uri="{BB962C8B-B14F-4D97-AF65-F5344CB8AC3E}">
        <p14:creationId xmlns:p14="http://schemas.microsoft.com/office/powerpoint/2010/main" val="3017106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795D-218D-59F6-0517-00EEF75336FD}"/>
              </a:ext>
            </a:extLst>
          </p:cNvPr>
          <p:cNvSpPr>
            <a:spLocks noGrp="1"/>
          </p:cNvSpPr>
          <p:nvPr>
            <p:ph type="title"/>
          </p:nvPr>
        </p:nvSpPr>
        <p:spPr>
          <a:xfrm>
            <a:off x="7010400" y="685800"/>
            <a:ext cx="4561665" cy="1371264"/>
          </a:xfrm>
        </p:spPr>
        <p:txBody>
          <a:bodyPr anchor="b">
            <a:normAutofit/>
          </a:bodyPr>
          <a:lstStyle/>
          <a:p>
            <a:r>
              <a:rPr lang="en-US" sz="5000"/>
              <a:t>My Feelings &amp; Thoughts</a:t>
            </a:r>
          </a:p>
        </p:txBody>
      </p:sp>
      <p:pic>
        <p:nvPicPr>
          <p:cNvPr id="5" name="Content Placeholder 4" descr="Serious caucasian little boy looking at the camera on gray background">
            <a:extLst>
              <a:ext uri="{FF2B5EF4-FFF2-40B4-BE49-F238E27FC236}">
                <a16:creationId xmlns:a16="http://schemas.microsoft.com/office/drawing/2014/main" id="{E8065AF8-4A4A-4543-BC97-8A7BA0E5ABCB}"/>
              </a:ext>
            </a:extLst>
          </p:cNvPr>
          <p:cNvPicPr>
            <a:picLocks noGrp="1" noChangeAspect="1"/>
          </p:cNvPicPr>
          <p:nvPr>
            <p:ph type="pic" sz="quarter" idx="15"/>
          </p:nvPr>
        </p:nvPicPr>
        <p:blipFill>
          <a:blip r:embed="rId3"/>
          <a:srcRect l="16526" r="21274" b="-1"/>
          <a:stretch>
            <a:fillRect/>
          </a:stretch>
        </p:blipFill>
        <p:spPr>
          <a:xfrm>
            <a:off x="1" y="10"/>
            <a:ext cx="6390464" cy="6857990"/>
          </a:xfrm>
          <a:prstGeom prst="rect">
            <a:avLst/>
          </a:prstGeom>
          <a:noFill/>
        </p:spPr>
      </p:pic>
      <p:sp>
        <p:nvSpPr>
          <p:cNvPr id="4" name="Content Placeholder 3">
            <a:extLst>
              <a:ext uri="{FF2B5EF4-FFF2-40B4-BE49-F238E27FC236}">
                <a16:creationId xmlns:a16="http://schemas.microsoft.com/office/drawing/2014/main" id="{882ED7E2-1FA3-33A1-B27A-E7D26B23DBC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0736" y="2286000"/>
            <a:ext cx="4561665" cy="3886200"/>
          </a:xfrm>
        </p:spPr>
        <p:txBody>
          <a:bodyPr>
            <a:normAutofit/>
          </a:bodyPr>
          <a:lstStyle/>
          <a:p>
            <a:pPr marL="0" indent="0">
              <a:spcBef>
                <a:spcPts val="2500"/>
              </a:spcBef>
              <a:buFont typeface="Arial" panose="020B0604020202020204" pitchFamily="34" charset="0"/>
              <a:buNone/>
            </a:pPr>
            <a:r>
              <a:rPr lang="en-US" b="1"/>
              <a:t>Emotional Expression</a:t>
            </a:r>
          </a:p>
          <a:p>
            <a:pPr marL="0" lvl="1" indent="0">
              <a:buFont typeface="Arial" panose="020B0604020202020204" pitchFamily="34" charset="0"/>
              <a:buNone/>
            </a:pPr>
            <a:r>
              <a:t>This section encourages children to share feelings like happiness, sadness, anger, and personal wishes for understanding.</a:t>
            </a:r>
            <a:endParaRPr lang="en-US"/>
          </a:p>
          <a:p>
            <a:pPr marL="0" indent="0">
              <a:spcBef>
                <a:spcPts val="2500"/>
              </a:spcBef>
              <a:buFont typeface="Arial" panose="020B0604020202020204" pitchFamily="34" charset="0"/>
              <a:buNone/>
            </a:pPr>
            <a:r>
              <a:rPr lang="en-US" b="1"/>
              <a:t>Safe Emotional Space</a:t>
            </a:r>
          </a:p>
          <a:p>
            <a:pPr marL="0" lvl="1" indent="0">
              <a:buFont typeface="Arial" panose="020B0604020202020204" pitchFamily="34" charset="0"/>
              <a:buNone/>
            </a:pPr>
            <a:r>
              <a:t>Provides a supportive and safe environment for adolescents to articulate their intense emotions and thoughts.</a:t>
            </a:r>
            <a:endParaRPr lang="en-US"/>
          </a:p>
          <a:p>
            <a:pPr marL="0" indent="0">
              <a:spcBef>
                <a:spcPts val="2500"/>
              </a:spcBef>
              <a:buFont typeface="Arial" panose="020B0604020202020204" pitchFamily="34" charset="0"/>
              <a:buNone/>
            </a:pPr>
            <a:r>
              <a:rPr lang="en-US" b="1"/>
              <a:t>Emotional Regulation and Growth</a:t>
            </a:r>
          </a:p>
          <a:p>
            <a:pPr marL="0" lvl="1" indent="0">
              <a:buFont typeface="Arial" panose="020B0604020202020204" pitchFamily="34" charset="0"/>
              <a:buNone/>
            </a:pPr>
            <a:r>
              <a:t>Supports emotional regulation and self-awareness, essential for cognitive and psychological development during adolescence.</a:t>
            </a:r>
            <a:endParaRPr lang="en-US"/>
          </a:p>
        </p:txBody>
      </p:sp>
    </p:spTree>
    <p:extLst>
      <p:ext uri="{BB962C8B-B14F-4D97-AF65-F5344CB8AC3E}">
        <p14:creationId xmlns:p14="http://schemas.microsoft.com/office/powerpoint/2010/main" val="3143311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7B5A-B531-2C5D-B781-800A3290B2DA}"/>
              </a:ext>
            </a:extLst>
          </p:cNvPr>
          <p:cNvSpPr>
            <a:spLocks noGrp="1"/>
          </p:cNvSpPr>
          <p:nvPr>
            <p:ph type="title"/>
          </p:nvPr>
        </p:nvSpPr>
        <p:spPr>
          <a:xfrm>
            <a:off x="7010400" y="685800"/>
            <a:ext cx="4561665" cy="1371264"/>
          </a:xfrm>
        </p:spPr>
        <p:txBody>
          <a:bodyPr anchor="b">
            <a:normAutofit/>
          </a:bodyPr>
          <a:lstStyle/>
          <a:p>
            <a:r>
              <a:rPr lang="en-US" sz="4200"/>
              <a:t>My Strengths &amp; Achievements</a:t>
            </a:r>
          </a:p>
        </p:txBody>
      </p:sp>
      <p:pic>
        <p:nvPicPr>
          <p:cNvPr id="5" name="Content Placeholder 4" descr="Closeup portrait of beautiful stylish woman. Smiling bald girl looking at camera isolated against colorful background with copy space. Cheerful and satisfied young woman with shaved head in casual.">
            <a:extLst>
              <a:ext uri="{FF2B5EF4-FFF2-40B4-BE49-F238E27FC236}">
                <a16:creationId xmlns:a16="http://schemas.microsoft.com/office/drawing/2014/main" id="{3EA6E6A5-E36B-4719-8713-458BDF4E60D1}"/>
              </a:ext>
            </a:extLst>
          </p:cNvPr>
          <p:cNvPicPr>
            <a:picLocks noGrp="1" noChangeAspect="1"/>
          </p:cNvPicPr>
          <p:nvPr>
            <p:ph type="pic" sz="quarter" idx="15"/>
          </p:nvPr>
        </p:nvPicPr>
        <p:blipFill>
          <a:blip r:embed="rId3"/>
          <a:srcRect l="23739" r="14295"/>
          <a:stretch>
            <a:fillRect/>
          </a:stretch>
        </p:blipFill>
        <p:spPr>
          <a:xfrm>
            <a:off x="1" y="10"/>
            <a:ext cx="6390464" cy="6857990"/>
          </a:xfrm>
          <a:prstGeom prst="rect">
            <a:avLst/>
          </a:prstGeom>
          <a:noFill/>
        </p:spPr>
      </p:pic>
      <p:sp>
        <p:nvSpPr>
          <p:cNvPr id="4" name="Content Placeholder 3">
            <a:extLst>
              <a:ext uri="{FF2B5EF4-FFF2-40B4-BE49-F238E27FC236}">
                <a16:creationId xmlns:a16="http://schemas.microsoft.com/office/drawing/2014/main" id="{DBB07054-9931-3443-8468-1A0826AD403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0736" y="2286000"/>
            <a:ext cx="4561665" cy="3886200"/>
          </a:xfrm>
        </p:spPr>
        <p:txBody>
          <a:bodyPr>
            <a:normAutofit/>
          </a:bodyPr>
          <a:lstStyle/>
          <a:p>
            <a:pPr marL="0" indent="0">
              <a:spcBef>
                <a:spcPts val="2500"/>
              </a:spcBef>
              <a:buFont typeface="Arial" panose="020B0604020202020204" pitchFamily="34" charset="0"/>
              <a:buNone/>
            </a:pPr>
            <a:r>
              <a:rPr lang="en-US" b="1"/>
              <a:t>Showcasing Talents and Hobbies</a:t>
            </a:r>
          </a:p>
          <a:p>
            <a:pPr marL="0" lvl="1" indent="0">
              <a:buFont typeface="Arial" panose="020B0604020202020204" pitchFamily="34" charset="0"/>
              <a:buNone/>
            </a:pPr>
            <a:r>
              <a:t>Highlighting the child’s talents and hobbies nurtures creativity and personal interests, boosting confidence and joy.</a:t>
            </a:r>
            <a:endParaRPr lang="en-US"/>
          </a:p>
          <a:p>
            <a:pPr marL="0" indent="0">
              <a:spcBef>
                <a:spcPts val="2500"/>
              </a:spcBef>
              <a:buFont typeface="Arial" panose="020B0604020202020204" pitchFamily="34" charset="0"/>
              <a:buNone/>
            </a:pPr>
            <a:r>
              <a:rPr lang="en-US" b="1"/>
              <a:t>Celebrating Achievements</a:t>
            </a:r>
          </a:p>
          <a:p>
            <a:pPr marL="0" lvl="1" indent="0">
              <a:buFont typeface="Arial" panose="020B0604020202020204" pitchFamily="34" charset="0"/>
              <a:buNone/>
            </a:pPr>
            <a:r>
              <a:t>Recognizing school achievements and personal milestones promotes a sense of accomplishment and pride.</a:t>
            </a:r>
            <a:endParaRPr lang="en-US"/>
          </a:p>
          <a:p>
            <a:pPr marL="0" indent="0">
              <a:spcBef>
                <a:spcPts val="2500"/>
              </a:spcBef>
              <a:buFont typeface="Arial" panose="020B0604020202020204" pitchFamily="34" charset="0"/>
              <a:buNone/>
            </a:pPr>
            <a:r>
              <a:rPr lang="en-US" b="1"/>
              <a:t>Building Resilience and Growth</a:t>
            </a:r>
          </a:p>
          <a:p>
            <a:pPr marL="0" lvl="1" indent="0">
              <a:buFont typeface="Arial" panose="020B0604020202020204" pitchFamily="34" charset="0"/>
              <a:buNone/>
            </a:pPr>
            <a:r>
              <a:t>Focusing on moments of resilience helps build self-esteem and encourages a positive growth mindset.</a:t>
            </a:r>
            <a:endParaRPr lang="en-US"/>
          </a:p>
        </p:txBody>
      </p:sp>
    </p:spTree>
    <p:extLst>
      <p:ext uri="{BB962C8B-B14F-4D97-AF65-F5344CB8AC3E}">
        <p14:creationId xmlns:p14="http://schemas.microsoft.com/office/powerpoint/2010/main" val="358991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B24E-9899-D53C-25CB-4A0C56134894}"/>
              </a:ext>
            </a:extLst>
          </p:cNvPr>
          <p:cNvSpPr>
            <a:spLocks noGrp="1"/>
          </p:cNvSpPr>
          <p:nvPr>
            <p:ph type="title"/>
          </p:nvPr>
        </p:nvSpPr>
        <p:spPr>
          <a:xfrm>
            <a:off x="7010400" y="685800"/>
            <a:ext cx="4561665" cy="1371264"/>
          </a:xfrm>
        </p:spPr>
        <p:txBody>
          <a:bodyPr anchor="b">
            <a:normAutofit/>
          </a:bodyPr>
          <a:lstStyle/>
          <a:p>
            <a:r>
              <a:rPr lang="en-US"/>
              <a:t>My Future</a:t>
            </a:r>
          </a:p>
        </p:txBody>
      </p:sp>
      <p:pic>
        <p:nvPicPr>
          <p:cNvPr id="5" name="Content Placeholder 4" descr="Closeup of male hand drawing house on a virtual whiteboard with black marker">
            <a:extLst>
              <a:ext uri="{FF2B5EF4-FFF2-40B4-BE49-F238E27FC236}">
                <a16:creationId xmlns:a16="http://schemas.microsoft.com/office/drawing/2014/main" id="{EC30FDC6-D5F1-4CF8-882B-00B0AEF14AA8}"/>
              </a:ext>
            </a:extLst>
          </p:cNvPr>
          <p:cNvPicPr>
            <a:picLocks noGrp="1" noChangeAspect="1"/>
          </p:cNvPicPr>
          <p:nvPr>
            <p:ph type="pic" sz="quarter" idx="15"/>
          </p:nvPr>
        </p:nvPicPr>
        <p:blipFill>
          <a:blip r:embed="rId3"/>
          <a:srcRect l="34507" r="2827" b="-2"/>
          <a:stretch>
            <a:fillRect/>
          </a:stretch>
        </p:blipFill>
        <p:spPr>
          <a:xfrm>
            <a:off x="1" y="10"/>
            <a:ext cx="6390464" cy="6857990"/>
          </a:xfrm>
          <a:prstGeom prst="rect">
            <a:avLst/>
          </a:prstGeom>
          <a:noFill/>
        </p:spPr>
      </p:pic>
      <p:sp>
        <p:nvSpPr>
          <p:cNvPr id="4" name="Content Placeholder 3">
            <a:extLst>
              <a:ext uri="{FF2B5EF4-FFF2-40B4-BE49-F238E27FC236}">
                <a16:creationId xmlns:a16="http://schemas.microsoft.com/office/drawing/2014/main" id="{747ED2FB-D78F-96CE-34A9-B82BC8747EA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0736" y="2286000"/>
            <a:ext cx="4561665" cy="3886200"/>
          </a:xfrm>
        </p:spPr>
        <p:txBody>
          <a:bodyPr>
            <a:normAutofit/>
          </a:bodyPr>
          <a:lstStyle/>
          <a:p>
            <a:pPr marL="0" indent="0">
              <a:spcBef>
                <a:spcPts val="2500"/>
              </a:spcBef>
              <a:buFont typeface="Arial" panose="020B0604020202020204" pitchFamily="34" charset="0"/>
              <a:buNone/>
            </a:pPr>
            <a:r>
              <a:rPr lang="en-US" b="1"/>
              <a:t>Envisioning Future Goals</a:t>
            </a:r>
          </a:p>
          <a:p>
            <a:pPr marL="0" lvl="1" indent="0">
              <a:buFont typeface="Arial" panose="020B0604020202020204" pitchFamily="34" charset="0"/>
              <a:buNone/>
            </a:pPr>
            <a:r>
              <a:t>Encourages children to think about hopes, dreams, and long-term goals for personal growth and development.</a:t>
            </a:r>
            <a:endParaRPr lang="en-US"/>
          </a:p>
          <a:p>
            <a:pPr marL="0" indent="0">
              <a:spcBef>
                <a:spcPts val="2500"/>
              </a:spcBef>
              <a:buFont typeface="Arial" panose="020B0604020202020204" pitchFamily="34" charset="0"/>
              <a:buNone/>
            </a:pPr>
            <a:r>
              <a:rPr lang="en-US" b="1"/>
              <a:t>Career and Life Aspirations</a:t>
            </a:r>
          </a:p>
          <a:p>
            <a:pPr marL="0" lvl="1" indent="0">
              <a:buFont typeface="Arial" panose="020B0604020202020204" pitchFamily="34" charset="0"/>
              <a:buNone/>
            </a:pPr>
            <a:r>
              <a:t>Supports adolescents in exploring career ideas and where they want to live, fostering optimism and planning.</a:t>
            </a:r>
            <a:endParaRPr lang="en-US"/>
          </a:p>
          <a:p>
            <a:pPr marL="0" indent="0">
              <a:spcBef>
                <a:spcPts val="2500"/>
              </a:spcBef>
              <a:buFont typeface="Arial" panose="020B0604020202020204" pitchFamily="34" charset="0"/>
              <a:buNone/>
            </a:pPr>
            <a:r>
              <a:rPr lang="en-US" b="1"/>
              <a:t>Fostering Resilience and Motivation</a:t>
            </a:r>
          </a:p>
          <a:p>
            <a:pPr marL="0" lvl="1" indent="0">
              <a:buFont typeface="Arial" panose="020B0604020202020204" pitchFamily="34" charset="0"/>
              <a:buNone/>
            </a:pPr>
            <a:r>
              <a:t>Helps children develop a positive outlook and motivation by reflecting on values and aspirations.</a:t>
            </a:r>
            <a:endParaRPr lang="en-US"/>
          </a:p>
        </p:txBody>
      </p:sp>
    </p:spTree>
    <p:extLst>
      <p:ext uri="{BB962C8B-B14F-4D97-AF65-F5344CB8AC3E}">
        <p14:creationId xmlns:p14="http://schemas.microsoft.com/office/powerpoint/2010/main" val="282804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lockwork elegance">
  <a:themeElements>
    <a:clrScheme name="Blockwork Elegance- Copilot 1">
      <a:dk1>
        <a:srgbClr val="000000"/>
      </a:dk1>
      <a:lt1>
        <a:srgbClr val="FFFFFF"/>
      </a:lt1>
      <a:dk2>
        <a:srgbClr val="000102"/>
      </a:dk2>
      <a:lt2>
        <a:srgbClr val="F6F2E6"/>
      </a:lt2>
      <a:accent1>
        <a:srgbClr val="28436C"/>
      </a:accent1>
      <a:accent2>
        <a:srgbClr val="F3BC24"/>
      </a:accent2>
      <a:accent3>
        <a:srgbClr val="8E7B63"/>
      </a:accent3>
      <a:accent4>
        <a:srgbClr val="CC563B"/>
      </a:accent4>
      <a:accent5>
        <a:srgbClr val="A3452F"/>
      </a:accent5>
      <a:accent6>
        <a:srgbClr val="BB9D83"/>
      </a:accent6>
      <a:hlink>
        <a:srgbClr val="4E60DA"/>
      </a:hlink>
      <a:folHlink>
        <a:srgbClr val="4E6094"/>
      </a:folHlink>
    </a:clrScheme>
    <a:fontScheme name="Blockwork Elegance">
      <a:majorFont>
        <a:latin typeface="Bahnschrift SemiLight"/>
        <a:ea typeface=""/>
        <a:cs typeface=""/>
      </a:majorFont>
      <a:minorFont>
        <a:latin typeface="Bahnschrift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work Elegance_Copilot Layouts_win32_KO_V11" id="{190D3195-6803-4DBD-A5E5-D3BB0A934856}" vid="{D3DF0ADA-3EA0-49DE-8FCB-DFEAAB5B3A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A42C18-4C38-43BB-8CE3-C963EDA9CBB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DE0AE46-2EED-447A-8B24-DFD65B70D448}">
  <ds:schemaRefs>
    <ds:schemaRef ds:uri="http://schemas.microsoft.com/sharepoint/v3/contenttype/forms"/>
  </ds:schemaRefs>
</ds:datastoreItem>
</file>

<file path=customXml/itemProps3.xml><?xml version="1.0" encoding="utf-8"?>
<ds:datastoreItem xmlns:ds="http://schemas.openxmlformats.org/officeDocument/2006/customXml" ds:itemID="{7DF10072-02C4-49CD-A62E-A2D45571E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56</TotalTime>
  <Words>5</Words>
  <Application>Microsoft Office PowerPoint</Application>
  <PresentationFormat>Widescreen</PresentationFormat>
  <Paragraphs>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Blockwork elegance</vt:lpstr>
      <vt:lpstr>Life Story Work Template for Ages 11–15</vt:lpstr>
      <vt:lpstr>Life Story Work Template</vt:lpstr>
      <vt:lpstr>Introduction &amp; Purpose</vt:lpstr>
      <vt:lpstr>Timeline of Life Events</vt:lpstr>
      <vt:lpstr>My Identity</vt:lpstr>
      <vt:lpstr>Relationships</vt:lpstr>
      <vt:lpstr>My Feelings &amp; Thoughts</vt:lpstr>
      <vt:lpstr>My Strengths &amp; Achievements</vt:lpstr>
      <vt:lpstr>My Future</vt:lpstr>
      <vt:lpstr>Reflections &amp; 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3</cp:revision>
  <dcterms:created xsi:type="dcterms:W3CDTF">2025-08-04T03:17:32Z</dcterms:created>
  <dcterms:modified xsi:type="dcterms:W3CDTF">2025-10-13T23:46:55Z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