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3" r:id="rId4"/>
  </p:sldMasterIdLst>
  <p:notesMasterIdLst>
    <p:notesMasterId r:id="rId24"/>
  </p:notesMasterIdLst>
  <p:handoutMasterIdLst>
    <p:handoutMasterId r:id="rId25"/>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 id="2578" r:id="rId22"/>
    <p:sldId id="25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tended Life Story Work Template for Adolescents (Ages 11–15)" id="{52B12C21-D692-427E-A86F-5205DEBB922A}">
          <p14:sldIdLst>
            <p14:sldId id="2561"/>
          </p14:sldIdLst>
        </p14:section>
        <p14:section name="Therapeutic Life Story Work Foundations" id="{E8CCA354-81B8-495B-A745-092B7B3B7178}">
          <p14:sldIdLst>
            <p14:sldId id="2562"/>
            <p14:sldId id="2563"/>
            <p14:sldId id="2564"/>
          </p14:sldIdLst>
        </p14:section>
        <p14:section name="Exploring Memories and Emotions" id="{C09EA052-33C3-4CF7-9D56-81D5F64944C9}">
          <p14:sldIdLst>
            <p14:sldId id="2565"/>
            <p14:sldId id="2566"/>
            <p14:sldId id="2567"/>
            <p14:sldId id="2568"/>
          </p14:sldIdLst>
        </p14:section>
        <p14:section name="Building Support and Resilience" id="{D2B6CA4E-F2B5-4B4D-9658-B6BDBA7B1ED8}">
          <p14:sldIdLst>
            <p14:sldId id="2569"/>
            <p14:sldId id="2570"/>
            <p14:sldId id="2571"/>
            <p14:sldId id="2572"/>
          </p14:sldIdLst>
        </p14:section>
        <p14:section name="Personal Growth and Future Planning" id="{A7F013F2-E572-4E2F-ADED-74E1A341F255}">
          <p14:sldIdLst>
            <p14:sldId id="2573"/>
            <p14:sldId id="2574"/>
            <p14:sldId id="2575"/>
            <p14:sldId id="2576"/>
          </p14:sldIdLst>
        </p14:section>
        <p14:section name="Closure and Reflection" id="{A0A295E3-F488-4B99-BF45-AF1353EA764C}">
          <p14:sldIdLst>
            <p14:sldId id="2577"/>
            <p14:sldId id="2578"/>
            <p14:sldId id="257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F41BA0-A106-4FB5-A301-7B32C878470E}" v="20" dt="2025-10-13T23:57:57.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94630"/>
  </p:normalViewPr>
  <p:slideViewPr>
    <p:cSldViewPr showGuides="1">
      <p:cViewPr>
        <p:scale>
          <a:sx n="100" d="100"/>
          <a:sy n="100" d="100"/>
        </p:scale>
        <p:origin x="-72" y="-538"/>
      </p:cViewPr>
      <p:guideLst>
        <p:guide orient="horz" pos="2160"/>
        <p:guide pos="3840"/>
      </p:guideLst>
    </p:cSldViewPr>
  </p:slideViewPr>
  <p:notesTextViewPr>
    <p:cViewPr>
      <p:scale>
        <a:sx n="1" d="1"/>
        <a:sy n="1" d="1"/>
      </p:scale>
      <p:origin x="0" y="0"/>
    </p:cViewPr>
  </p:notesTextViewPr>
  <p:sorterViewPr>
    <p:cViewPr>
      <p:scale>
        <a:sx n="100" d="100"/>
        <a:sy n="100" d="100"/>
      </p:scale>
      <p:origin x="0" y="-21892"/>
    </p:cViewPr>
  </p:sorterViewPr>
  <p:notesViewPr>
    <p:cSldViewPr>
      <p:cViewPr varScale="1">
        <p:scale>
          <a:sx n="90" d="100"/>
          <a:sy n="90" d="100"/>
        </p:scale>
        <p:origin x="292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3DC0E-8D23-417C-A45C-F7AEDF432DD6}"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657228BF-2160-449D-8919-675D6312DEA2}">
      <dgm:prSet/>
      <dgm:spPr/>
      <dgm:t>
        <a:bodyPr/>
        <a:lstStyle/>
        <a:p>
          <a:pPr>
            <a:lnSpc>
              <a:spcPct val="100000"/>
            </a:lnSpc>
            <a:defRPr b="1"/>
          </a:pPr>
          <a:r>
            <a:rPr lang="en-US"/>
            <a:t>Creative Exploration Methods</a:t>
          </a:r>
        </a:p>
      </dgm:t>
    </dgm:pt>
    <dgm:pt modelId="{9B7EA21B-797B-4194-B6FF-1886770772DE}" type="parTrans" cxnId="{DF59843E-7E05-46FD-9181-0E2271AAC1FC}">
      <dgm:prSet/>
      <dgm:spPr/>
      <dgm:t>
        <a:bodyPr/>
        <a:lstStyle/>
        <a:p>
          <a:endParaRPr lang="en-US"/>
        </a:p>
      </dgm:t>
    </dgm:pt>
    <dgm:pt modelId="{3640621A-FB78-462F-B2F9-24C8A12990DD}" type="sibTrans" cxnId="{DF59843E-7E05-46FD-9181-0E2271AAC1FC}">
      <dgm:prSet/>
      <dgm:spPr/>
      <dgm:t>
        <a:bodyPr/>
        <a:lstStyle/>
        <a:p>
          <a:pPr>
            <a:lnSpc>
              <a:spcPct val="100000"/>
            </a:lnSpc>
            <a:defRPr b="1"/>
          </a:pPr>
          <a:endParaRPr lang="en-US"/>
        </a:p>
      </dgm:t>
    </dgm:pt>
    <dgm:pt modelId="{F6FD03B1-024D-4086-BA32-1D31A17FD8C5}">
      <dgm:prSet/>
      <dgm:spPr/>
      <dgm:t>
        <a:bodyPr/>
        <a:lstStyle/>
        <a:p>
          <a:pPr>
            <a:lnSpc>
              <a:spcPct val="100000"/>
            </a:lnSpc>
          </a:pPr>
          <a:r>
            <a:rPr lang="en-US"/>
            <a:t>Using collage, avatar creation, and visual mapping helps adolescents express identity non-verbally and creatively.</a:t>
          </a:r>
        </a:p>
      </dgm:t>
    </dgm:pt>
    <dgm:pt modelId="{B3C7FDB5-7F1F-4A5D-8536-F7B41AEEEEDB}" type="parTrans" cxnId="{4A6C2365-CF50-4DDC-B94E-DE6C9C446CC1}">
      <dgm:prSet/>
      <dgm:spPr/>
      <dgm:t>
        <a:bodyPr/>
        <a:lstStyle/>
        <a:p>
          <a:endParaRPr lang="en-US"/>
        </a:p>
      </dgm:t>
    </dgm:pt>
    <dgm:pt modelId="{F07CEB64-0017-451F-8659-114CF28DBF77}" type="sibTrans" cxnId="{4A6C2365-CF50-4DDC-B94E-DE6C9C446CC1}">
      <dgm:prSet/>
      <dgm:spPr/>
      <dgm:t>
        <a:bodyPr/>
        <a:lstStyle/>
        <a:p>
          <a:endParaRPr lang="en-US"/>
        </a:p>
      </dgm:t>
    </dgm:pt>
    <dgm:pt modelId="{F5883D7D-A6CC-41C8-B51C-09D4730B26BA}">
      <dgm:prSet/>
      <dgm:spPr/>
      <dgm:t>
        <a:bodyPr/>
        <a:lstStyle/>
        <a:p>
          <a:pPr>
            <a:lnSpc>
              <a:spcPct val="100000"/>
            </a:lnSpc>
            <a:defRPr b="1"/>
          </a:pPr>
          <a:r>
            <a:rPr lang="en-US"/>
            <a:t>Identity Reflection Prompts</a:t>
          </a:r>
        </a:p>
      </dgm:t>
    </dgm:pt>
    <dgm:pt modelId="{0F5387C1-DA8C-47B1-82E6-1A5D97E26563}" type="parTrans" cxnId="{46F6E1E7-E050-47C0-8A96-64C802E4334C}">
      <dgm:prSet/>
      <dgm:spPr/>
      <dgm:t>
        <a:bodyPr/>
        <a:lstStyle/>
        <a:p>
          <a:endParaRPr lang="en-US"/>
        </a:p>
      </dgm:t>
    </dgm:pt>
    <dgm:pt modelId="{6BC68601-993E-4256-B6B2-0587CC9EF603}" type="sibTrans" cxnId="{46F6E1E7-E050-47C0-8A96-64C802E4334C}">
      <dgm:prSet/>
      <dgm:spPr/>
      <dgm:t>
        <a:bodyPr/>
        <a:lstStyle/>
        <a:p>
          <a:pPr>
            <a:lnSpc>
              <a:spcPct val="100000"/>
            </a:lnSpc>
            <a:defRPr b="1"/>
          </a:pPr>
          <a:endParaRPr lang="en-US"/>
        </a:p>
      </dgm:t>
    </dgm:pt>
    <dgm:pt modelId="{FDB00CC0-438D-49B9-8494-3DFF02CD2EB5}">
      <dgm:prSet/>
      <dgm:spPr/>
      <dgm:t>
        <a:bodyPr/>
        <a:lstStyle/>
        <a:p>
          <a:pPr>
            <a:lnSpc>
              <a:spcPct val="100000"/>
            </a:lnSpc>
          </a:pPr>
          <a:r>
            <a:rPr lang="en-US"/>
            <a:t>Prompts like 'What makes me unique?' encourage deep reflection on personal traits and values.</a:t>
          </a:r>
        </a:p>
      </dgm:t>
    </dgm:pt>
    <dgm:pt modelId="{F56D2E35-1CE0-4E36-96BA-2EF1DFFAF722}" type="parTrans" cxnId="{7B19E077-F5AE-471B-BE6A-457EDF168B77}">
      <dgm:prSet/>
      <dgm:spPr/>
      <dgm:t>
        <a:bodyPr/>
        <a:lstStyle/>
        <a:p>
          <a:endParaRPr lang="en-US"/>
        </a:p>
      </dgm:t>
    </dgm:pt>
    <dgm:pt modelId="{1DB6D03C-E192-434C-80EA-4CB45D39DE5F}" type="sibTrans" cxnId="{7B19E077-F5AE-471B-BE6A-457EDF168B77}">
      <dgm:prSet/>
      <dgm:spPr/>
      <dgm:t>
        <a:bodyPr/>
        <a:lstStyle/>
        <a:p>
          <a:endParaRPr lang="en-US"/>
        </a:p>
      </dgm:t>
    </dgm:pt>
    <dgm:pt modelId="{E8ABE902-2119-4BAF-A83E-3F983B5D1B09}">
      <dgm:prSet/>
      <dgm:spPr/>
      <dgm:t>
        <a:bodyPr/>
        <a:lstStyle/>
        <a:p>
          <a:pPr>
            <a:lnSpc>
              <a:spcPct val="100000"/>
            </a:lnSpc>
            <a:defRPr b="1"/>
          </a:pPr>
          <a:r>
            <a:rPr lang="en-US"/>
            <a:t>Therapeutic Self-Expression</a:t>
          </a:r>
        </a:p>
      </dgm:t>
    </dgm:pt>
    <dgm:pt modelId="{3420FE9F-6B3D-4E77-A179-D13646D6F3AC}" type="parTrans" cxnId="{984B4ABF-B271-4241-9167-F33F16653AC1}">
      <dgm:prSet/>
      <dgm:spPr/>
      <dgm:t>
        <a:bodyPr/>
        <a:lstStyle/>
        <a:p>
          <a:endParaRPr lang="en-US"/>
        </a:p>
      </dgm:t>
    </dgm:pt>
    <dgm:pt modelId="{CC149540-CAFA-4EA0-8F61-17121C23EE92}" type="sibTrans" cxnId="{984B4ABF-B271-4241-9167-F33F16653AC1}">
      <dgm:prSet/>
      <dgm:spPr/>
      <dgm:t>
        <a:bodyPr/>
        <a:lstStyle/>
        <a:p>
          <a:endParaRPr lang="en-US"/>
        </a:p>
      </dgm:t>
    </dgm:pt>
    <dgm:pt modelId="{71243423-7E41-4F31-BBBC-21C866CB9480}">
      <dgm:prSet/>
      <dgm:spPr/>
      <dgm:t>
        <a:bodyPr/>
        <a:lstStyle/>
        <a:p>
          <a:pPr>
            <a:lnSpc>
              <a:spcPct val="100000"/>
            </a:lnSpc>
          </a:pPr>
          <a:r>
            <a:rPr lang="en-US"/>
            <a:t>This approach supports emotional safety and self-expression, ideal for trauma-affected youth.</a:t>
          </a:r>
        </a:p>
      </dgm:t>
    </dgm:pt>
    <dgm:pt modelId="{2947C9C2-B47B-407F-97FC-4F4DA7950FF5}" type="parTrans" cxnId="{CCCBCE94-07E6-4B95-9455-9AD2FA96BA56}">
      <dgm:prSet/>
      <dgm:spPr/>
      <dgm:t>
        <a:bodyPr/>
        <a:lstStyle/>
        <a:p>
          <a:endParaRPr lang="en-US"/>
        </a:p>
      </dgm:t>
    </dgm:pt>
    <dgm:pt modelId="{74B66EEB-8870-415A-8878-AA396A8DF438}" type="sibTrans" cxnId="{CCCBCE94-07E6-4B95-9455-9AD2FA96BA56}">
      <dgm:prSet/>
      <dgm:spPr/>
      <dgm:t>
        <a:bodyPr/>
        <a:lstStyle/>
        <a:p>
          <a:endParaRPr lang="en-US"/>
        </a:p>
      </dgm:t>
    </dgm:pt>
    <dgm:pt modelId="{87431496-EB05-4338-A25E-410BB925539F}" type="pres">
      <dgm:prSet presAssocID="{AD13DC0E-8D23-417C-A45C-F7AEDF432DD6}" presName="Root" presStyleCnt="0">
        <dgm:presLayoutVars>
          <dgm:dir/>
          <dgm:resizeHandles val="exact"/>
        </dgm:presLayoutVars>
      </dgm:prSet>
      <dgm:spPr/>
    </dgm:pt>
    <dgm:pt modelId="{33E690CF-7432-4CEF-9DB6-E5B8DC6BA3F5}" type="pres">
      <dgm:prSet presAssocID="{657228BF-2160-449D-8919-675D6312DEA2}" presName="Composite" presStyleCnt="0"/>
      <dgm:spPr/>
    </dgm:pt>
    <dgm:pt modelId="{236348F5-F058-4D61-BD01-26DE8685BA9B}" type="pres">
      <dgm:prSet presAssocID="{657228BF-2160-449D-8919-675D6312DEA2}"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2475" r="10774" b="-2"/>
          <a:stretch/>
        </a:blipFill>
      </dgm:spPr>
      <dgm:extLst>
        <a:ext uri="{E40237B7-FDA0-4F09-8148-C483321AD2D9}">
          <dgm14:cNvPr xmlns:dgm14="http://schemas.microsoft.com/office/drawing/2010/diagram" id="0" name="" descr="Fashion sketch on desk in design studio, digital tablet."/>
        </a:ext>
      </dgm:extLst>
    </dgm:pt>
    <dgm:pt modelId="{88113E5D-9DEA-4FEF-99F2-6F54DD07620F}" type="pres">
      <dgm:prSet presAssocID="{657228BF-2160-449D-8919-675D6312DEA2}" presName="Subtitle" presStyleLbl="revTx" presStyleIdx="0" presStyleCnt="6">
        <dgm:presLayoutVars>
          <dgm:chMax val="0"/>
          <dgm:bulletEnabled/>
        </dgm:presLayoutVars>
      </dgm:prSet>
      <dgm:spPr/>
    </dgm:pt>
    <dgm:pt modelId="{201C97E3-6276-4242-9A8D-DA355096F69D}" type="pres">
      <dgm:prSet presAssocID="{657228BF-2160-449D-8919-675D6312DEA2}" presName="Description" presStyleLbl="revTx" presStyleIdx="1" presStyleCnt="6">
        <dgm:presLayoutVars>
          <dgm:bulletEnabled/>
        </dgm:presLayoutVars>
      </dgm:prSet>
      <dgm:spPr/>
    </dgm:pt>
    <dgm:pt modelId="{337CAA68-66F7-4049-BA9A-B1B3B4C93824}" type="pres">
      <dgm:prSet presAssocID="{3640621A-FB78-462F-B2F9-24C8A12990DD}" presName="sibTrans" presStyleLbl="sibTrans2D1" presStyleIdx="0" presStyleCnt="0"/>
      <dgm:spPr/>
    </dgm:pt>
    <dgm:pt modelId="{F40C92C3-984F-4BDA-8B69-6B2AE7944C57}" type="pres">
      <dgm:prSet presAssocID="{F5883D7D-A6CC-41C8-B51C-09D4730B26BA}" presName="Composite" presStyleCnt="0"/>
      <dgm:spPr/>
    </dgm:pt>
    <dgm:pt modelId="{62655C1F-E54D-4A31-A80E-72C6B709D1D4}" type="pres">
      <dgm:prSet presAssocID="{F5883D7D-A6CC-41C8-B51C-09D4730B26BA}"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0202" r="13047" b="-2"/>
          <a:stretch/>
        </a:blipFill>
      </dgm:spPr>
      <dgm:extLst>
        <a:ext uri="{E40237B7-FDA0-4F09-8148-C483321AD2D9}">
          <dgm14:cNvPr xmlns:dgm14="http://schemas.microsoft.com/office/drawing/2010/diagram" id="0" name="" descr="Sticky notes with question marks"/>
        </a:ext>
      </dgm:extLst>
    </dgm:pt>
    <dgm:pt modelId="{80BD47B3-76AD-4AC0-805F-517BAA7A83FA}" type="pres">
      <dgm:prSet presAssocID="{F5883D7D-A6CC-41C8-B51C-09D4730B26BA}" presName="Subtitle" presStyleLbl="revTx" presStyleIdx="2" presStyleCnt="6">
        <dgm:presLayoutVars>
          <dgm:chMax val="0"/>
          <dgm:bulletEnabled/>
        </dgm:presLayoutVars>
      </dgm:prSet>
      <dgm:spPr/>
    </dgm:pt>
    <dgm:pt modelId="{0C1F4ADD-4B83-4936-AC03-83BEBFF37F53}" type="pres">
      <dgm:prSet presAssocID="{F5883D7D-A6CC-41C8-B51C-09D4730B26BA}" presName="Description" presStyleLbl="revTx" presStyleIdx="3" presStyleCnt="6">
        <dgm:presLayoutVars>
          <dgm:bulletEnabled/>
        </dgm:presLayoutVars>
      </dgm:prSet>
      <dgm:spPr/>
    </dgm:pt>
    <dgm:pt modelId="{DE4BE40C-A1B5-41DA-B5CA-BB0075A6FD22}" type="pres">
      <dgm:prSet presAssocID="{6BC68601-993E-4256-B6B2-0587CC9EF603}" presName="sibTrans" presStyleLbl="sibTrans2D1" presStyleIdx="0" presStyleCnt="0"/>
      <dgm:spPr/>
    </dgm:pt>
    <dgm:pt modelId="{02B57A8F-519B-404D-BFAE-971D937C79F7}" type="pres">
      <dgm:prSet presAssocID="{E8ABE902-2119-4BAF-A83E-3F983B5D1B09}" presName="Composite" presStyleCnt="0"/>
      <dgm:spPr/>
    </dgm:pt>
    <dgm:pt modelId="{A55593BE-309D-40BD-8AC5-C5235AC53344}" type="pres">
      <dgm:prSet presAssocID="{E8ABE902-2119-4BAF-A83E-3F983B5D1B09}"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0099" r="13150" b="-2"/>
          <a:stretch/>
        </a:blipFill>
      </dgm:spPr>
      <dgm:extLst>
        <a:ext uri="{E40237B7-FDA0-4F09-8148-C483321AD2D9}">
          <dgm14:cNvPr xmlns:dgm14="http://schemas.microsoft.com/office/drawing/2010/diagram" id="0" name="" descr="Colorful Oil Pastel Drawing"/>
        </a:ext>
      </dgm:extLst>
    </dgm:pt>
    <dgm:pt modelId="{BFAE1867-0E81-4712-8A90-7137651363B2}" type="pres">
      <dgm:prSet presAssocID="{E8ABE902-2119-4BAF-A83E-3F983B5D1B09}" presName="Subtitle" presStyleLbl="revTx" presStyleIdx="4" presStyleCnt="6">
        <dgm:presLayoutVars>
          <dgm:chMax val="0"/>
          <dgm:bulletEnabled/>
        </dgm:presLayoutVars>
      </dgm:prSet>
      <dgm:spPr/>
    </dgm:pt>
    <dgm:pt modelId="{0743CFF5-290F-4135-AF89-E2B6EBFFE8AD}" type="pres">
      <dgm:prSet presAssocID="{E8ABE902-2119-4BAF-A83E-3F983B5D1B09}" presName="Description" presStyleLbl="revTx" presStyleIdx="5" presStyleCnt="6">
        <dgm:presLayoutVars>
          <dgm:bulletEnabled/>
        </dgm:presLayoutVars>
      </dgm:prSet>
      <dgm:spPr/>
    </dgm:pt>
  </dgm:ptLst>
  <dgm:cxnLst>
    <dgm:cxn modelId="{EF1EF61A-93DA-4A45-9797-ED118C5C26BE}" type="presOf" srcId="{6BC68601-993E-4256-B6B2-0587CC9EF603}" destId="{DE4BE40C-A1B5-41DA-B5CA-BB0075A6FD22}" srcOrd="0" destOrd="0" presId="urn:microsoft.com/office/officeart/2024/3/layout/verticalVisualTextBlock1"/>
    <dgm:cxn modelId="{DF59843E-7E05-46FD-9181-0E2271AAC1FC}" srcId="{AD13DC0E-8D23-417C-A45C-F7AEDF432DD6}" destId="{657228BF-2160-449D-8919-675D6312DEA2}" srcOrd="0" destOrd="0" parTransId="{9B7EA21B-797B-4194-B6FF-1886770772DE}" sibTransId="{3640621A-FB78-462F-B2F9-24C8A12990DD}"/>
    <dgm:cxn modelId="{98531A42-FBA5-4BA2-9507-A57B16B13DE5}" type="presOf" srcId="{3640621A-FB78-462F-B2F9-24C8A12990DD}" destId="{337CAA68-66F7-4049-BA9A-B1B3B4C93824}" srcOrd="0" destOrd="0" presId="urn:microsoft.com/office/officeart/2024/3/layout/verticalVisualTextBlock1"/>
    <dgm:cxn modelId="{4A6C2365-CF50-4DDC-B94E-DE6C9C446CC1}" srcId="{657228BF-2160-449D-8919-675D6312DEA2}" destId="{F6FD03B1-024D-4086-BA32-1D31A17FD8C5}" srcOrd="0" destOrd="0" parTransId="{B3C7FDB5-7F1F-4A5D-8536-F7B41AEEEEDB}" sibTransId="{F07CEB64-0017-451F-8659-114CF28DBF77}"/>
    <dgm:cxn modelId="{4235C068-9600-4C4B-898B-1869BE3989C5}" type="presOf" srcId="{657228BF-2160-449D-8919-675D6312DEA2}" destId="{88113E5D-9DEA-4FEF-99F2-6F54DD07620F}" srcOrd="0" destOrd="0" presId="urn:microsoft.com/office/officeart/2024/3/layout/verticalVisualTextBlock1"/>
    <dgm:cxn modelId="{7B19E077-F5AE-471B-BE6A-457EDF168B77}" srcId="{F5883D7D-A6CC-41C8-B51C-09D4730B26BA}" destId="{FDB00CC0-438D-49B9-8494-3DFF02CD2EB5}" srcOrd="0" destOrd="0" parTransId="{F56D2E35-1CE0-4E36-96BA-2EF1DFFAF722}" sibTransId="{1DB6D03C-E192-434C-80EA-4CB45D39DE5F}"/>
    <dgm:cxn modelId="{7629668E-C38A-4E0A-821D-0759E0ECCDC5}" type="presOf" srcId="{F6FD03B1-024D-4086-BA32-1D31A17FD8C5}" destId="{201C97E3-6276-4242-9A8D-DA355096F69D}" srcOrd="0" destOrd="0" presId="urn:microsoft.com/office/officeart/2024/3/layout/verticalVisualTextBlock1"/>
    <dgm:cxn modelId="{CCCBCE94-07E6-4B95-9455-9AD2FA96BA56}" srcId="{E8ABE902-2119-4BAF-A83E-3F983B5D1B09}" destId="{71243423-7E41-4F31-BBBC-21C866CB9480}" srcOrd="0" destOrd="0" parTransId="{2947C9C2-B47B-407F-97FC-4F4DA7950FF5}" sibTransId="{74B66EEB-8870-415A-8878-AA396A8DF438}"/>
    <dgm:cxn modelId="{8ECBC7A5-B2F6-4E12-B839-42A7A23D8F97}" type="presOf" srcId="{E8ABE902-2119-4BAF-A83E-3F983B5D1B09}" destId="{BFAE1867-0E81-4712-8A90-7137651363B2}" srcOrd="0" destOrd="0" presId="urn:microsoft.com/office/officeart/2024/3/layout/verticalVisualTextBlock1"/>
    <dgm:cxn modelId="{135B11BD-ACD2-4CF9-A4F5-F8AA1DAED010}" type="presOf" srcId="{AD13DC0E-8D23-417C-A45C-F7AEDF432DD6}" destId="{87431496-EB05-4338-A25E-410BB925539F}" srcOrd="0" destOrd="0" presId="urn:microsoft.com/office/officeart/2024/3/layout/verticalVisualTextBlock1"/>
    <dgm:cxn modelId="{984B4ABF-B271-4241-9167-F33F16653AC1}" srcId="{AD13DC0E-8D23-417C-A45C-F7AEDF432DD6}" destId="{E8ABE902-2119-4BAF-A83E-3F983B5D1B09}" srcOrd="2" destOrd="0" parTransId="{3420FE9F-6B3D-4E77-A179-D13646D6F3AC}" sibTransId="{CC149540-CAFA-4EA0-8F61-17121C23EE92}"/>
    <dgm:cxn modelId="{3C32C7C0-9DBF-484C-BA22-A6E99E905020}" type="presOf" srcId="{71243423-7E41-4F31-BBBC-21C866CB9480}" destId="{0743CFF5-290F-4135-AF89-E2B6EBFFE8AD}" srcOrd="0" destOrd="0" presId="urn:microsoft.com/office/officeart/2024/3/layout/verticalVisualTextBlock1"/>
    <dgm:cxn modelId="{E75D12C8-D378-4A75-8899-75A163D5D1A1}" type="presOf" srcId="{F5883D7D-A6CC-41C8-B51C-09D4730B26BA}" destId="{80BD47B3-76AD-4AC0-805F-517BAA7A83FA}" srcOrd="0" destOrd="0" presId="urn:microsoft.com/office/officeart/2024/3/layout/verticalVisualTextBlock1"/>
    <dgm:cxn modelId="{1C68A4DA-081C-4F31-8769-2B7FBD04BEC2}" type="presOf" srcId="{FDB00CC0-438D-49B9-8494-3DFF02CD2EB5}" destId="{0C1F4ADD-4B83-4936-AC03-83BEBFF37F53}" srcOrd="0" destOrd="0" presId="urn:microsoft.com/office/officeart/2024/3/layout/verticalVisualTextBlock1"/>
    <dgm:cxn modelId="{46F6E1E7-E050-47C0-8A96-64C802E4334C}" srcId="{AD13DC0E-8D23-417C-A45C-F7AEDF432DD6}" destId="{F5883D7D-A6CC-41C8-B51C-09D4730B26BA}" srcOrd="1" destOrd="0" parTransId="{0F5387C1-DA8C-47B1-82E6-1A5D97E26563}" sibTransId="{6BC68601-993E-4256-B6B2-0587CC9EF603}"/>
    <dgm:cxn modelId="{65D11E8F-A517-4FDD-B109-68FD5A7FECDB}" type="presParOf" srcId="{87431496-EB05-4338-A25E-410BB925539F}" destId="{33E690CF-7432-4CEF-9DB6-E5B8DC6BA3F5}" srcOrd="0" destOrd="0" presId="urn:microsoft.com/office/officeart/2024/3/layout/verticalVisualTextBlock1"/>
    <dgm:cxn modelId="{4998CC2D-B295-4F31-83BD-AE304347DD04}" type="presParOf" srcId="{33E690CF-7432-4CEF-9DB6-E5B8DC6BA3F5}" destId="{236348F5-F058-4D61-BD01-26DE8685BA9B}" srcOrd="0" destOrd="0" presId="urn:microsoft.com/office/officeart/2024/3/layout/verticalVisualTextBlock1"/>
    <dgm:cxn modelId="{3AA3EBA7-3AC6-4066-A665-01DE381E1486}" type="presParOf" srcId="{33E690CF-7432-4CEF-9DB6-E5B8DC6BA3F5}" destId="{88113E5D-9DEA-4FEF-99F2-6F54DD07620F}" srcOrd="1" destOrd="0" presId="urn:microsoft.com/office/officeart/2024/3/layout/verticalVisualTextBlock1"/>
    <dgm:cxn modelId="{02596BC9-9D5E-4C89-AF0F-53308B4B94B3}" type="presParOf" srcId="{33E690CF-7432-4CEF-9DB6-E5B8DC6BA3F5}" destId="{201C97E3-6276-4242-9A8D-DA355096F69D}" srcOrd="2" destOrd="0" presId="urn:microsoft.com/office/officeart/2024/3/layout/verticalVisualTextBlock1"/>
    <dgm:cxn modelId="{2CE74C43-E820-4F73-BC51-4D6595777726}" type="presParOf" srcId="{87431496-EB05-4338-A25E-410BB925539F}" destId="{337CAA68-66F7-4049-BA9A-B1B3B4C93824}" srcOrd="1" destOrd="0" presId="urn:microsoft.com/office/officeart/2024/3/layout/verticalVisualTextBlock1"/>
    <dgm:cxn modelId="{88BD7680-08DC-4A1E-9B25-32BDAE966F8A}" type="presParOf" srcId="{87431496-EB05-4338-A25E-410BB925539F}" destId="{F40C92C3-984F-4BDA-8B69-6B2AE7944C57}" srcOrd="2" destOrd="0" presId="urn:microsoft.com/office/officeart/2024/3/layout/verticalVisualTextBlock1"/>
    <dgm:cxn modelId="{37C0B73A-6D07-4FF3-BB72-842C890C0FD1}" type="presParOf" srcId="{F40C92C3-984F-4BDA-8B69-6B2AE7944C57}" destId="{62655C1F-E54D-4A31-A80E-72C6B709D1D4}" srcOrd="0" destOrd="0" presId="urn:microsoft.com/office/officeart/2024/3/layout/verticalVisualTextBlock1"/>
    <dgm:cxn modelId="{9B5255CB-29FD-403E-8751-E8AC397860E5}" type="presParOf" srcId="{F40C92C3-984F-4BDA-8B69-6B2AE7944C57}" destId="{80BD47B3-76AD-4AC0-805F-517BAA7A83FA}" srcOrd="1" destOrd="0" presId="urn:microsoft.com/office/officeart/2024/3/layout/verticalVisualTextBlock1"/>
    <dgm:cxn modelId="{DC5BB24A-52BB-459E-965D-C5BE2B948542}" type="presParOf" srcId="{F40C92C3-984F-4BDA-8B69-6B2AE7944C57}" destId="{0C1F4ADD-4B83-4936-AC03-83BEBFF37F53}" srcOrd="2" destOrd="0" presId="urn:microsoft.com/office/officeart/2024/3/layout/verticalVisualTextBlock1"/>
    <dgm:cxn modelId="{3C0E2A1D-6EF7-4880-9E1A-8F170001103E}" type="presParOf" srcId="{87431496-EB05-4338-A25E-410BB925539F}" destId="{DE4BE40C-A1B5-41DA-B5CA-BB0075A6FD22}" srcOrd="3" destOrd="0" presId="urn:microsoft.com/office/officeart/2024/3/layout/verticalVisualTextBlock1"/>
    <dgm:cxn modelId="{03ECDC82-27D1-492D-A3A8-79DCE37CD004}" type="presParOf" srcId="{87431496-EB05-4338-A25E-410BB925539F}" destId="{02B57A8F-519B-404D-BFAE-971D937C79F7}" srcOrd="4" destOrd="0" presId="urn:microsoft.com/office/officeart/2024/3/layout/verticalVisualTextBlock1"/>
    <dgm:cxn modelId="{34E0DF12-4DF8-44F6-B282-7833E43EA204}" type="presParOf" srcId="{02B57A8F-519B-404D-BFAE-971D937C79F7}" destId="{A55593BE-309D-40BD-8AC5-C5235AC53344}" srcOrd="0" destOrd="0" presId="urn:microsoft.com/office/officeart/2024/3/layout/verticalVisualTextBlock1"/>
    <dgm:cxn modelId="{3C00EF39-D8EC-4052-B4A6-ED65FB92D8F3}" type="presParOf" srcId="{02B57A8F-519B-404D-BFAE-971D937C79F7}" destId="{BFAE1867-0E81-4712-8A90-7137651363B2}" srcOrd="1" destOrd="0" presId="urn:microsoft.com/office/officeart/2024/3/layout/verticalVisualTextBlock1"/>
    <dgm:cxn modelId="{7D1C23D9-F501-4160-94D2-55FB20677803}" type="presParOf" srcId="{02B57A8F-519B-404D-BFAE-971D937C79F7}" destId="{0743CFF5-290F-4135-AF89-E2B6EBFFE8AD}"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214EF4-EC48-40D3-822B-3ED0F15C9CCB}"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45AB3D56-0A04-4E54-930C-4858538807CD}">
      <dgm:prSet/>
      <dgm:spPr/>
      <dgm:t>
        <a:bodyPr/>
        <a:lstStyle/>
        <a:p>
          <a:pPr>
            <a:lnSpc>
              <a:spcPct val="100000"/>
            </a:lnSpc>
            <a:defRPr b="1"/>
          </a:pPr>
          <a:r>
            <a:rPr lang="en-US"/>
            <a:t>Exploring Personal Values</a:t>
          </a:r>
        </a:p>
      </dgm:t>
    </dgm:pt>
    <dgm:pt modelId="{28669BBD-806A-4AD7-A44A-59DA2C03EEFD}" type="parTrans" cxnId="{55D03969-0DE4-47BE-84C6-0DE1659D23B8}">
      <dgm:prSet/>
      <dgm:spPr/>
      <dgm:t>
        <a:bodyPr/>
        <a:lstStyle/>
        <a:p>
          <a:endParaRPr lang="en-US"/>
        </a:p>
      </dgm:t>
    </dgm:pt>
    <dgm:pt modelId="{D261D09B-D3DF-43A7-8F7E-715665B0B30E}" type="sibTrans" cxnId="{55D03969-0DE4-47BE-84C6-0DE1659D23B8}">
      <dgm:prSet/>
      <dgm:spPr/>
      <dgm:t>
        <a:bodyPr/>
        <a:lstStyle/>
        <a:p>
          <a:pPr>
            <a:lnSpc>
              <a:spcPct val="100000"/>
            </a:lnSpc>
            <a:defRPr b="1"/>
          </a:pPr>
          <a:endParaRPr lang="en-US"/>
        </a:p>
      </dgm:t>
    </dgm:pt>
    <dgm:pt modelId="{6100ED03-2DCC-464E-B7E8-C61C59CCABED}">
      <dgm:prSet/>
      <dgm:spPr/>
      <dgm:t>
        <a:bodyPr/>
        <a:lstStyle/>
        <a:p>
          <a:pPr>
            <a:lnSpc>
              <a:spcPct val="100000"/>
            </a:lnSpc>
          </a:pPr>
          <a:r>
            <a:rPr lang="en-US"/>
            <a:t>Adolescents reflect on what matters most and the principles guiding their decisions to understand themselves better.</a:t>
          </a:r>
        </a:p>
      </dgm:t>
    </dgm:pt>
    <dgm:pt modelId="{27ADF52E-DD12-4B52-9874-D4E41A313DC0}" type="parTrans" cxnId="{EEF0BF26-E348-4AFF-BB06-E07DEE811B05}">
      <dgm:prSet/>
      <dgm:spPr/>
      <dgm:t>
        <a:bodyPr/>
        <a:lstStyle/>
        <a:p>
          <a:endParaRPr lang="en-US"/>
        </a:p>
      </dgm:t>
    </dgm:pt>
    <dgm:pt modelId="{97F73BCC-7300-4825-B248-1964F1BF3F5E}" type="sibTrans" cxnId="{EEF0BF26-E348-4AFF-BB06-E07DEE811B05}">
      <dgm:prSet/>
      <dgm:spPr/>
      <dgm:t>
        <a:bodyPr/>
        <a:lstStyle/>
        <a:p>
          <a:endParaRPr lang="en-US"/>
        </a:p>
      </dgm:t>
    </dgm:pt>
    <dgm:pt modelId="{E1C73627-B152-479F-AE02-85D8F15FA72E}">
      <dgm:prSet/>
      <dgm:spPr/>
      <dgm:t>
        <a:bodyPr/>
        <a:lstStyle/>
        <a:p>
          <a:pPr>
            <a:lnSpc>
              <a:spcPct val="100000"/>
            </a:lnSpc>
            <a:defRPr b="1"/>
          </a:pPr>
          <a:r>
            <a:rPr lang="en-US"/>
            <a:t>Supporting Identity Formation</a:t>
          </a:r>
        </a:p>
      </dgm:t>
    </dgm:pt>
    <dgm:pt modelId="{E88607DC-AB79-493C-ADC4-727F7379DE12}" type="parTrans" cxnId="{F10CCF96-3FFF-4E17-B112-52BC4B094AE8}">
      <dgm:prSet/>
      <dgm:spPr/>
      <dgm:t>
        <a:bodyPr/>
        <a:lstStyle/>
        <a:p>
          <a:endParaRPr lang="en-US"/>
        </a:p>
      </dgm:t>
    </dgm:pt>
    <dgm:pt modelId="{86A1F3A4-170F-4834-B12E-E62DA7FB441E}" type="sibTrans" cxnId="{F10CCF96-3FFF-4E17-B112-52BC4B094AE8}">
      <dgm:prSet/>
      <dgm:spPr/>
      <dgm:t>
        <a:bodyPr/>
        <a:lstStyle/>
        <a:p>
          <a:pPr>
            <a:lnSpc>
              <a:spcPct val="100000"/>
            </a:lnSpc>
            <a:defRPr b="1"/>
          </a:pPr>
          <a:endParaRPr lang="en-US"/>
        </a:p>
      </dgm:t>
    </dgm:pt>
    <dgm:pt modelId="{DE0FB326-9D16-41A6-8315-207A3C89DD62}">
      <dgm:prSet/>
      <dgm:spPr/>
      <dgm:t>
        <a:bodyPr/>
        <a:lstStyle/>
        <a:p>
          <a:pPr>
            <a:lnSpc>
              <a:spcPct val="100000"/>
            </a:lnSpc>
          </a:pPr>
          <a:r>
            <a:rPr lang="en-US"/>
            <a:t>Understanding values aids identity development and ethical growth during adolescence, shaping personal integrity.</a:t>
          </a:r>
        </a:p>
      </dgm:t>
    </dgm:pt>
    <dgm:pt modelId="{87A5BF73-C00C-4F42-82D7-100D65F12970}" type="parTrans" cxnId="{F48BE5B0-5744-44F7-AF38-166B5955CE98}">
      <dgm:prSet/>
      <dgm:spPr/>
      <dgm:t>
        <a:bodyPr/>
        <a:lstStyle/>
        <a:p>
          <a:endParaRPr lang="en-US"/>
        </a:p>
      </dgm:t>
    </dgm:pt>
    <dgm:pt modelId="{C0FB1564-AD8F-4A9D-A5BA-34F8F33E9747}" type="sibTrans" cxnId="{F48BE5B0-5744-44F7-AF38-166B5955CE98}">
      <dgm:prSet/>
      <dgm:spPr/>
      <dgm:t>
        <a:bodyPr/>
        <a:lstStyle/>
        <a:p>
          <a:endParaRPr lang="en-US"/>
        </a:p>
      </dgm:t>
    </dgm:pt>
    <dgm:pt modelId="{5D09CBC5-5333-4FD8-9966-49F5692FB2E6}">
      <dgm:prSet/>
      <dgm:spPr/>
      <dgm:t>
        <a:bodyPr/>
        <a:lstStyle/>
        <a:p>
          <a:pPr>
            <a:lnSpc>
              <a:spcPct val="100000"/>
            </a:lnSpc>
            <a:defRPr b="1"/>
          </a:pPr>
          <a:r>
            <a:rPr lang="en-US"/>
            <a:t>Therapeutic Life Story Work</a:t>
          </a:r>
        </a:p>
      </dgm:t>
    </dgm:pt>
    <dgm:pt modelId="{5664B7A2-4E95-495B-B3BF-8B8EB598C971}" type="parTrans" cxnId="{7200CF57-19C3-4C21-B1BE-DD9E672EAA44}">
      <dgm:prSet/>
      <dgm:spPr/>
      <dgm:t>
        <a:bodyPr/>
        <a:lstStyle/>
        <a:p>
          <a:endParaRPr lang="en-US"/>
        </a:p>
      </dgm:t>
    </dgm:pt>
    <dgm:pt modelId="{B01A07FD-9438-4DD8-9AA6-A0D5C9724B64}" type="sibTrans" cxnId="{7200CF57-19C3-4C21-B1BE-DD9E672EAA44}">
      <dgm:prSet/>
      <dgm:spPr/>
      <dgm:t>
        <a:bodyPr/>
        <a:lstStyle/>
        <a:p>
          <a:endParaRPr lang="en-US"/>
        </a:p>
      </dgm:t>
    </dgm:pt>
    <dgm:pt modelId="{22DE11D7-1038-4817-916E-66C18CD078B8}">
      <dgm:prSet/>
      <dgm:spPr/>
      <dgm:t>
        <a:bodyPr/>
        <a:lstStyle/>
        <a:p>
          <a:pPr>
            <a:lnSpc>
              <a:spcPct val="100000"/>
            </a:lnSpc>
          </a:pPr>
          <a:r>
            <a:rPr lang="en-US"/>
            <a:t>Engaging in self-reflection through values exploration fosters personal growth and informed decision-making.</a:t>
          </a:r>
        </a:p>
      </dgm:t>
    </dgm:pt>
    <dgm:pt modelId="{AB56FEAE-6E3F-47B1-8E2A-274F74C2A07A}" type="parTrans" cxnId="{E987A7B7-4FA3-42C1-8446-0E52E0336716}">
      <dgm:prSet/>
      <dgm:spPr/>
      <dgm:t>
        <a:bodyPr/>
        <a:lstStyle/>
        <a:p>
          <a:endParaRPr lang="en-US"/>
        </a:p>
      </dgm:t>
    </dgm:pt>
    <dgm:pt modelId="{56716DFB-59BA-4305-96BC-9E43F20EA072}" type="sibTrans" cxnId="{E987A7B7-4FA3-42C1-8446-0E52E0336716}">
      <dgm:prSet/>
      <dgm:spPr/>
      <dgm:t>
        <a:bodyPr/>
        <a:lstStyle/>
        <a:p>
          <a:endParaRPr lang="en-US"/>
        </a:p>
      </dgm:t>
    </dgm:pt>
    <dgm:pt modelId="{0A26A480-8A0C-4685-816F-7CF3768D04C7}" type="pres">
      <dgm:prSet presAssocID="{C7214EF4-EC48-40D3-822B-3ED0F15C9CCB}" presName="Root" presStyleCnt="0">
        <dgm:presLayoutVars>
          <dgm:dir/>
          <dgm:resizeHandles val="exact"/>
        </dgm:presLayoutVars>
      </dgm:prSet>
      <dgm:spPr/>
    </dgm:pt>
    <dgm:pt modelId="{47D96D90-D14A-42E1-B5F3-F768A62000BE}" type="pres">
      <dgm:prSet presAssocID="{45AB3D56-0A04-4E54-930C-4858538807CD}" presName="Composite" presStyleCnt="0"/>
      <dgm:spPr/>
    </dgm:pt>
    <dgm:pt modelId="{2AA22CE4-EB5A-484E-8B49-CCB2F8E3751A}" type="pres">
      <dgm:prSet presAssocID="{45AB3D56-0A04-4E54-930C-4858538807CD}"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0125" r="14876" b="2"/>
          <a:stretch/>
        </a:blipFill>
      </dgm:spPr>
      <dgm:extLst>
        <a:ext uri="{E40237B7-FDA0-4F09-8148-C483321AD2D9}">
          <dgm14:cNvPr xmlns:dgm14="http://schemas.microsoft.com/office/drawing/2010/diagram" id="0" name="" descr="Young boy child think serious decision idea education school background"/>
        </a:ext>
      </dgm:extLst>
    </dgm:pt>
    <dgm:pt modelId="{1024FA29-F8F8-4965-966B-A4C9CD95C291}" type="pres">
      <dgm:prSet presAssocID="{45AB3D56-0A04-4E54-930C-4858538807CD}" presName="Subtitle" presStyleLbl="revTx" presStyleIdx="0" presStyleCnt="6">
        <dgm:presLayoutVars>
          <dgm:chMax val="0"/>
          <dgm:bulletEnabled/>
        </dgm:presLayoutVars>
      </dgm:prSet>
      <dgm:spPr/>
    </dgm:pt>
    <dgm:pt modelId="{4E868F32-A602-47B2-BC5E-85AC133DAE13}" type="pres">
      <dgm:prSet presAssocID="{45AB3D56-0A04-4E54-930C-4858538807CD}" presName="Description" presStyleLbl="revTx" presStyleIdx="1" presStyleCnt="6">
        <dgm:presLayoutVars>
          <dgm:bulletEnabled/>
        </dgm:presLayoutVars>
      </dgm:prSet>
      <dgm:spPr/>
    </dgm:pt>
    <dgm:pt modelId="{5E82CEC2-05B9-477C-B0A9-4B28B1ACA69A}" type="pres">
      <dgm:prSet presAssocID="{D261D09B-D3DF-43A7-8F7E-715665B0B30E}" presName="sibTrans" presStyleLbl="sibTrans2D1" presStyleIdx="0" presStyleCnt="0"/>
      <dgm:spPr/>
    </dgm:pt>
    <dgm:pt modelId="{2DBC72EF-9232-4C86-A333-881D0B582027}" type="pres">
      <dgm:prSet presAssocID="{E1C73627-B152-479F-AE02-85D8F15FA72E}" presName="Composite" presStyleCnt="0"/>
      <dgm:spPr/>
    </dgm:pt>
    <dgm:pt modelId="{942E02D5-81C6-41BE-AB00-F969645DAB93}" type="pres">
      <dgm:prSet presAssocID="{E1C73627-B152-479F-AE02-85D8F15FA72E}"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r="2" b="33001"/>
          <a:stretch/>
        </a:blipFill>
      </dgm:spPr>
      <dgm:extLst>
        <a:ext uri="{E40237B7-FDA0-4F09-8148-C483321AD2D9}">
          <dgm14:cNvPr xmlns:dgm14="http://schemas.microsoft.com/office/drawing/2010/diagram" id="0" name="" descr="An attractive young sad woman holding a dry branch"/>
        </a:ext>
      </dgm:extLst>
    </dgm:pt>
    <dgm:pt modelId="{8B85331D-8C58-44B8-B129-A1B474FD458B}" type="pres">
      <dgm:prSet presAssocID="{E1C73627-B152-479F-AE02-85D8F15FA72E}" presName="Subtitle" presStyleLbl="revTx" presStyleIdx="2" presStyleCnt="6">
        <dgm:presLayoutVars>
          <dgm:chMax val="0"/>
          <dgm:bulletEnabled/>
        </dgm:presLayoutVars>
      </dgm:prSet>
      <dgm:spPr/>
    </dgm:pt>
    <dgm:pt modelId="{87606CE8-1EA9-4EBF-9910-2254D30C0019}" type="pres">
      <dgm:prSet presAssocID="{E1C73627-B152-479F-AE02-85D8F15FA72E}" presName="Description" presStyleLbl="revTx" presStyleIdx="3" presStyleCnt="6">
        <dgm:presLayoutVars>
          <dgm:bulletEnabled/>
        </dgm:presLayoutVars>
      </dgm:prSet>
      <dgm:spPr/>
    </dgm:pt>
    <dgm:pt modelId="{C47F096C-EE79-4837-891F-CB0DEB046C34}" type="pres">
      <dgm:prSet presAssocID="{86A1F3A4-170F-4834-B12E-E62DA7FB441E}" presName="sibTrans" presStyleLbl="sibTrans2D1" presStyleIdx="0" presStyleCnt="0"/>
      <dgm:spPr/>
    </dgm:pt>
    <dgm:pt modelId="{2D5A44A4-68FC-4576-BCF8-845219A13A76}" type="pres">
      <dgm:prSet presAssocID="{5D09CBC5-5333-4FD8-9966-49F5692FB2E6}" presName="Composite" presStyleCnt="0"/>
      <dgm:spPr/>
    </dgm:pt>
    <dgm:pt modelId="{0560489C-D006-4A32-A6A9-A3E7BC5E3F5F}" type="pres">
      <dgm:prSet presAssocID="{5D09CBC5-5333-4FD8-9966-49F5692FB2E6}"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4693" r="18555" b="-2"/>
          <a:stretch/>
        </a:blipFill>
      </dgm:spPr>
      <dgm:extLst>
        <a:ext uri="{E40237B7-FDA0-4F09-8148-C483321AD2D9}">
          <dgm14:cNvPr xmlns:dgm14="http://schemas.microsoft.com/office/drawing/2010/diagram" id="0" name="" descr="Beautiful young woman with umbrella under the rain."/>
        </a:ext>
      </dgm:extLst>
    </dgm:pt>
    <dgm:pt modelId="{F44CBBFB-6366-4A6F-A323-BD8DC9AAC1A5}" type="pres">
      <dgm:prSet presAssocID="{5D09CBC5-5333-4FD8-9966-49F5692FB2E6}" presName="Subtitle" presStyleLbl="revTx" presStyleIdx="4" presStyleCnt="6">
        <dgm:presLayoutVars>
          <dgm:chMax val="0"/>
          <dgm:bulletEnabled/>
        </dgm:presLayoutVars>
      </dgm:prSet>
      <dgm:spPr/>
    </dgm:pt>
    <dgm:pt modelId="{14B44BBF-50AD-4DA1-AA34-20A0C973A0FF}" type="pres">
      <dgm:prSet presAssocID="{5D09CBC5-5333-4FD8-9966-49F5692FB2E6}" presName="Description" presStyleLbl="revTx" presStyleIdx="5" presStyleCnt="6">
        <dgm:presLayoutVars>
          <dgm:bulletEnabled/>
        </dgm:presLayoutVars>
      </dgm:prSet>
      <dgm:spPr/>
    </dgm:pt>
  </dgm:ptLst>
  <dgm:cxnLst>
    <dgm:cxn modelId="{A87A6204-C9DB-4AD7-8A58-E328F06DEA3E}" type="presOf" srcId="{DE0FB326-9D16-41A6-8315-207A3C89DD62}" destId="{87606CE8-1EA9-4EBF-9910-2254D30C0019}" srcOrd="0" destOrd="0" presId="urn:microsoft.com/office/officeart/2024/3/layout/verticalVisualTextBlock1"/>
    <dgm:cxn modelId="{33660B0C-39C0-4BFC-B99D-B6CD31316F11}" type="presOf" srcId="{5D09CBC5-5333-4FD8-9966-49F5692FB2E6}" destId="{F44CBBFB-6366-4A6F-A323-BD8DC9AAC1A5}" srcOrd="0" destOrd="0" presId="urn:microsoft.com/office/officeart/2024/3/layout/verticalVisualTextBlock1"/>
    <dgm:cxn modelId="{EEF0BF26-E348-4AFF-BB06-E07DEE811B05}" srcId="{45AB3D56-0A04-4E54-930C-4858538807CD}" destId="{6100ED03-2DCC-464E-B7E8-C61C59CCABED}" srcOrd="0" destOrd="0" parTransId="{27ADF52E-DD12-4B52-9874-D4E41A313DC0}" sibTransId="{97F73BCC-7300-4825-B248-1964F1BF3F5E}"/>
    <dgm:cxn modelId="{00E1833D-4654-4260-BB17-B59FDA93B676}" type="presOf" srcId="{22DE11D7-1038-4817-916E-66C18CD078B8}" destId="{14B44BBF-50AD-4DA1-AA34-20A0C973A0FF}" srcOrd="0" destOrd="0" presId="urn:microsoft.com/office/officeart/2024/3/layout/verticalVisualTextBlock1"/>
    <dgm:cxn modelId="{D90FFA62-A46F-4910-A48F-1D16C595BA41}" type="presOf" srcId="{D261D09B-D3DF-43A7-8F7E-715665B0B30E}" destId="{5E82CEC2-05B9-477C-B0A9-4B28B1ACA69A}" srcOrd="0" destOrd="0" presId="urn:microsoft.com/office/officeart/2024/3/layout/verticalVisualTextBlock1"/>
    <dgm:cxn modelId="{55D03969-0DE4-47BE-84C6-0DE1659D23B8}" srcId="{C7214EF4-EC48-40D3-822B-3ED0F15C9CCB}" destId="{45AB3D56-0A04-4E54-930C-4858538807CD}" srcOrd="0" destOrd="0" parTransId="{28669BBD-806A-4AD7-A44A-59DA2C03EEFD}" sibTransId="{D261D09B-D3DF-43A7-8F7E-715665B0B30E}"/>
    <dgm:cxn modelId="{7200CF57-19C3-4C21-B1BE-DD9E672EAA44}" srcId="{C7214EF4-EC48-40D3-822B-3ED0F15C9CCB}" destId="{5D09CBC5-5333-4FD8-9966-49F5692FB2E6}" srcOrd="2" destOrd="0" parTransId="{5664B7A2-4E95-495B-B3BF-8B8EB598C971}" sibTransId="{B01A07FD-9438-4DD8-9AA6-A0D5C9724B64}"/>
    <dgm:cxn modelId="{D335A885-C6E9-4597-9B36-8B7CC007CC55}" type="presOf" srcId="{E1C73627-B152-479F-AE02-85D8F15FA72E}" destId="{8B85331D-8C58-44B8-B129-A1B474FD458B}" srcOrd="0" destOrd="0" presId="urn:microsoft.com/office/officeart/2024/3/layout/verticalVisualTextBlock1"/>
    <dgm:cxn modelId="{453FAC89-2B3F-4FA6-A9B6-69635ECE2A44}" type="presOf" srcId="{C7214EF4-EC48-40D3-822B-3ED0F15C9CCB}" destId="{0A26A480-8A0C-4685-816F-7CF3768D04C7}" srcOrd="0" destOrd="0" presId="urn:microsoft.com/office/officeart/2024/3/layout/verticalVisualTextBlock1"/>
    <dgm:cxn modelId="{F10CCF96-3FFF-4E17-B112-52BC4B094AE8}" srcId="{C7214EF4-EC48-40D3-822B-3ED0F15C9CCB}" destId="{E1C73627-B152-479F-AE02-85D8F15FA72E}" srcOrd="1" destOrd="0" parTransId="{E88607DC-AB79-493C-ADC4-727F7379DE12}" sibTransId="{86A1F3A4-170F-4834-B12E-E62DA7FB441E}"/>
    <dgm:cxn modelId="{E064DDA1-10F8-4E78-B2F9-A728A0F7E969}" type="presOf" srcId="{45AB3D56-0A04-4E54-930C-4858538807CD}" destId="{1024FA29-F8F8-4965-966B-A4C9CD95C291}" srcOrd="0" destOrd="0" presId="urn:microsoft.com/office/officeart/2024/3/layout/verticalVisualTextBlock1"/>
    <dgm:cxn modelId="{CB6DC8A6-D8CD-4933-AA19-DBCFB8C32E44}" type="presOf" srcId="{86A1F3A4-170F-4834-B12E-E62DA7FB441E}" destId="{C47F096C-EE79-4837-891F-CB0DEB046C34}" srcOrd="0" destOrd="0" presId="urn:microsoft.com/office/officeart/2024/3/layout/verticalVisualTextBlock1"/>
    <dgm:cxn modelId="{F48BE5B0-5744-44F7-AF38-166B5955CE98}" srcId="{E1C73627-B152-479F-AE02-85D8F15FA72E}" destId="{DE0FB326-9D16-41A6-8315-207A3C89DD62}" srcOrd="0" destOrd="0" parTransId="{87A5BF73-C00C-4F42-82D7-100D65F12970}" sibTransId="{C0FB1564-AD8F-4A9D-A5BA-34F8F33E9747}"/>
    <dgm:cxn modelId="{E987A7B7-4FA3-42C1-8446-0E52E0336716}" srcId="{5D09CBC5-5333-4FD8-9966-49F5692FB2E6}" destId="{22DE11D7-1038-4817-916E-66C18CD078B8}" srcOrd="0" destOrd="0" parTransId="{AB56FEAE-6E3F-47B1-8E2A-274F74C2A07A}" sibTransId="{56716DFB-59BA-4305-96BC-9E43F20EA072}"/>
    <dgm:cxn modelId="{C2A8D4D5-4942-4A25-9E78-FD60DDFFB08E}" type="presOf" srcId="{6100ED03-2DCC-464E-B7E8-C61C59CCABED}" destId="{4E868F32-A602-47B2-BC5E-85AC133DAE13}" srcOrd="0" destOrd="0" presId="urn:microsoft.com/office/officeart/2024/3/layout/verticalVisualTextBlock1"/>
    <dgm:cxn modelId="{9E2D2E38-4C3C-48CA-9947-E8E60428378A}" type="presParOf" srcId="{0A26A480-8A0C-4685-816F-7CF3768D04C7}" destId="{47D96D90-D14A-42E1-B5F3-F768A62000BE}" srcOrd="0" destOrd="0" presId="urn:microsoft.com/office/officeart/2024/3/layout/verticalVisualTextBlock1"/>
    <dgm:cxn modelId="{47E250FF-D697-4508-AE07-2F98AB7800A6}" type="presParOf" srcId="{47D96D90-D14A-42E1-B5F3-F768A62000BE}" destId="{2AA22CE4-EB5A-484E-8B49-CCB2F8E3751A}" srcOrd="0" destOrd="0" presId="urn:microsoft.com/office/officeart/2024/3/layout/verticalVisualTextBlock1"/>
    <dgm:cxn modelId="{1BE4482D-7BF3-4BC2-986F-574A157FBB35}" type="presParOf" srcId="{47D96D90-D14A-42E1-B5F3-F768A62000BE}" destId="{1024FA29-F8F8-4965-966B-A4C9CD95C291}" srcOrd="1" destOrd="0" presId="urn:microsoft.com/office/officeart/2024/3/layout/verticalVisualTextBlock1"/>
    <dgm:cxn modelId="{3E81AB3F-FE8F-4271-B2F6-1040903B72FD}" type="presParOf" srcId="{47D96D90-D14A-42E1-B5F3-F768A62000BE}" destId="{4E868F32-A602-47B2-BC5E-85AC133DAE13}" srcOrd="2" destOrd="0" presId="urn:microsoft.com/office/officeart/2024/3/layout/verticalVisualTextBlock1"/>
    <dgm:cxn modelId="{7672560B-D205-4B56-9FB5-5C3B0D3ABF56}" type="presParOf" srcId="{0A26A480-8A0C-4685-816F-7CF3768D04C7}" destId="{5E82CEC2-05B9-477C-B0A9-4B28B1ACA69A}" srcOrd="1" destOrd="0" presId="urn:microsoft.com/office/officeart/2024/3/layout/verticalVisualTextBlock1"/>
    <dgm:cxn modelId="{62C6BDE3-A3CC-4175-ADB4-CC693E03A2C1}" type="presParOf" srcId="{0A26A480-8A0C-4685-816F-7CF3768D04C7}" destId="{2DBC72EF-9232-4C86-A333-881D0B582027}" srcOrd="2" destOrd="0" presId="urn:microsoft.com/office/officeart/2024/3/layout/verticalVisualTextBlock1"/>
    <dgm:cxn modelId="{88A4CDA0-074E-4483-9105-78D58C0A7467}" type="presParOf" srcId="{2DBC72EF-9232-4C86-A333-881D0B582027}" destId="{942E02D5-81C6-41BE-AB00-F969645DAB93}" srcOrd="0" destOrd="0" presId="urn:microsoft.com/office/officeart/2024/3/layout/verticalVisualTextBlock1"/>
    <dgm:cxn modelId="{FA44C760-F5A0-427F-9052-9F584E469552}" type="presParOf" srcId="{2DBC72EF-9232-4C86-A333-881D0B582027}" destId="{8B85331D-8C58-44B8-B129-A1B474FD458B}" srcOrd="1" destOrd="0" presId="urn:microsoft.com/office/officeart/2024/3/layout/verticalVisualTextBlock1"/>
    <dgm:cxn modelId="{EA57618E-D8E6-4E13-BD87-7734EFE689F3}" type="presParOf" srcId="{2DBC72EF-9232-4C86-A333-881D0B582027}" destId="{87606CE8-1EA9-4EBF-9910-2254D30C0019}" srcOrd="2" destOrd="0" presId="urn:microsoft.com/office/officeart/2024/3/layout/verticalVisualTextBlock1"/>
    <dgm:cxn modelId="{DF68CA21-DDBB-4215-B838-C3A29D3E25D8}" type="presParOf" srcId="{0A26A480-8A0C-4685-816F-7CF3768D04C7}" destId="{C47F096C-EE79-4837-891F-CB0DEB046C34}" srcOrd="3" destOrd="0" presId="urn:microsoft.com/office/officeart/2024/3/layout/verticalVisualTextBlock1"/>
    <dgm:cxn modelId="{D2AFEE59-9E91-46B4-AA3A-674ADCED5E55}" type="presParOf" srcId="{0A26A480-8A0C-4685-816F-7CF3768D04C7}" destId="{2D5A44A4-68FC-4576-BCF8-845219A13A76}" srcOrd="4" destOrd="0" presId="urn:microsoft.com/office/officeart/2024/3/layout/verticalVisualTextBlock1"/>
    <dgm:cxn modelId="{0E76B34D-52E1-49D2-BB9D-E2E5CAABF50C}" type="presParOf" srcId="{2D5A44A4-68FC-4576-BCF8-845219A13A76}" destId="{0560489C-D006-4A32-A6A9-A3E7BC5E3F5F}" srcOrd="0" destOrd="0" presId="urn:microsoft.com/office/officeart/2024/3/layout/verticalVisualTextBlock1"/>
    <dgm:cxn modelId="{7E068248-CA75-4E78-B010-AB58067A39D4}" type="presParOf" srcId="{2D5A44A4-68FC-4576-BCF8-845219A13A76}" destId="{F44CBBFB-6366-4A6F-A323-BD8DC9AAC1A5}" srcOrd="1" destOrd="0" presId="urn:microsoft.com/office/officeart/2024/3/layout/verticalVisualTextBlock1"/>
    <dgm:cxn modelId="{FF683E74-7CD7-4815-AA63-E6FBE21C13E5}" type="presParOf" srcId="{2D5A44A4-68FC-4576-BCF8-845219A13A76}" destId="{14B44BBF-50AD-4DA1-AA34-20A0C973A0FF}"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348F5-F058-4D61-BD01-26DE8685BA9B}">
      <dsp:nvSpPr>
        <dsp:cNvPr id="0" name=""/>
        <dsp:cNvSpPr/>
      </dsp:nvSpPr>
      <dsp:spPr>
        <a:xfrm>
          <a:off x="0" y="0"/>
          <a:ext cx="1374278" cy="137427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2475" r="10774" b="-2"/>
          <a:stretch/>
        </a:blipFill>
        <a:ln>
          <a:noFill/>
        </a:ln>
        <a:effectLst/>
      </dsp:spPr>
      <dsp:style>
        <a:lnRef idx="0">
          <a:scrgbClr r="0" g="0" b="0"/>
        </a:lnRef>
        <a:fillRef idx="3">
          <a:scrgbClr r="0" g="0" b="0"/>
        </a:fillRef>
        <a:effectRef idx="2">
          <a:scrgbClr r="0" g="0" b="0"/>
        </a:effectRef>
        <a:fontRef idx="minor">
          <a:schemeClr val="lt1"/>
        </a:fontRef>
      </dsp:style>
    </dsp:sp>
    <dsp:sp modelId="{88113E5D-9DEA-4FEF-99F2-6F54DD07620F}">
      <dsp:nvSpPr>
        <dsp:cNvPr id="0" name=""/>
        <dsp:cNvSpPr/>
      </dsp:nvSpPr>
      <dsp:spPr>
        <a:xfrm>
          <a:off x="1554278" y="0"/>
          <a:ext cx="9409377" cy="36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Creative Exploration Methods</a:t>
          </a:r>
        </a:p>
      </dsp:txBody>
      <dsp:txXfrm>
        <a:off x="1554278" y="0"/>
        <a:ext cx="9409377" cy="364073"/>
      </dsp:txXfrm>
    </dsp:sp>
    <dsp:sp modelId="{201C97E3-6276-4242-9A8D-DA355096F69D}">
      <dsp:nvSpPr>
        <dsp:cNvPr id="0" name=""/>
        <dsp:cNvSpPr/>
      </dsp:nvSpPr>
      <dsp:spPr>
        <a:xfrm>
          <a:off x="1554278" y="364073"/>
          <a:ext cx="9409377" cy="101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Using collage, avatar creation, and visual mapping helps adolescents express identity non-verbally and creatively.</a:t>
          </a:r>
        </a:p>
      </dsp:txBody>
      <dsp:txXfrm>
        <a:off x="1554278" y="364073"/>
        <a:ext cx="9409377" cy="1010205"/>
      </dsp:txXfrm>
    </dsp:sp>
    <dsp:sp modelId="{62655C1F-E54D-4A31-A80E-72C6B709D1D4}">
      <dsp:nvSpPr>
        <dsp:cNvPr id="0" name=""/>
        <dsp:cNvSpPr/>
      </dsp:nvSpPr>
      <dsp:spPr>
        <a:xfrm>
          <a:off x="0" y="1484221"/>
          <a:ext cx="1374278" cy="137427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0202" r="13047" b="-2"/>
          <a:stretch/>
        </a:blipFill>
        <a:ln>
          <a:noFill/>
        </a:ln>
        <a:effectLst/>
      </dsp:spPr>
      <dsp:style>
        <a:lnRef idx="0">
          <a:scrgbClr r="0" g="0" b="0"/>
        </a:lnRef>
        <a:fillRef idx="3">
          <a:scrgbClr r="0" g="0" b="0"/>
        </a:fillRef>
        <a:effectRef idx="2">
          <a:scrgbClr r="0" g="0" b="0"/>
        </a:effectRef>
        <a:fontRef idx="minor">
          <a:schemeClr val="lt1"/>
        </a:fontRef>
      </dsp:style>
    </dsp:sp>
    <dsp:sp modelId="{80BD47B3-76AD-4AC0-805F-517BAA7A83FA}">
      <dsp:nvSpPr>
        <dsp:cNvPr id="0" name=""/>
        <dsp:cNvSpPr/>
      </dsp:nvSpPr>
      <dsp:spPr>
        <a:xfrm>
          <a:off x="1554278" y="1484221"/>
          <a:ext cx="9409377" cy="36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Identity Reflection Prompts</a:t>
          </a:r>
        </a:p>
      </dsp:txBody>
      <dsp:txXfrm>
        <a:off x="1554278" y="1484221"/>
        <a:ext cx="9409377" cy="364073"/>
      </dsp:txXfrm>
    </dsp:sp>
    <dsp:sp modelId="{0C1F4ADD-4B83-4936-AC03-83BEBFF37F53}">
      <dsp:nvSpPr>
        <dsp:cNvPr id="0" name=""/>
        <dsp:cNvSpPr/>
      </dsp:nvSpPr>
      <dsp:spPr>
        <a:xfrm>
          <a:off x="1554278" y="1848294"/>
          <a:ext cx="9409377" cy="101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Prompts like 'What makes me unique?' encourage deep reflection on personal traits and values.</a:t>
          </a:r>
        </a:p>
      </dsp:txBody>
      <dsp:txXfrm>
        <a:off x="1554278" y="1848294"/>
        <a:ext cx="9409377" cy="1010205"/>
      </dsp:txXfrm>
    </dsp:sp>
    <dsp:sp modelId="{A55593BE-309D-40BD-8AC5-C5235AC53344}">
      <dsp:nvSpPr>
        <dsp:cNvPr id="0" name=""/>
        <dsp:cNvSpPr/>
      </dsp:nvSpPr>
      <dsp:spPr>
        <a:xfrm>
          <a:off x="0" y="2968442"/>
          <a:ext cx="1374278" cy="137427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0099" r="13150" b="-2"/>
          <a:stretch/>
        </a:blipFill>
        <a:ln>
          <a:noFill/>
        </a:ln>
        <a:effectLst/>
      </dsp:spPr>
      <dsp:style>
        <a:lnRef idx="0">
          <a:scrgbClr r="0" g="0" b="0"/>
        </a:lnRef>
        <a:fillRef idx="3">
          <a:scrgbClr r="0" g="0" b="0"/>
        </a:fillRef>
        <a:effectRef idx="2">
          <a:scrgbClr r="0" g="0" b="0"/>
        </a:effectRef>
        <a:fontRef idx="minor">
          <a:schemeClr val="lt1"/>
        </a:fontRef>
      </dsp:style>
    </dsp:sp>
    <dsp:sp modelId="{BFAE1867-0E81-4712-8A90-7137651363B2}">
      <dsp:nvSpPr>
        <dsp:cNvPr id="0" name=""/>
        <dsp:cNvSpPr/>
      </dsp:nvSpPr>
      <dsp:spPr>
        <a:xfrm>
          <a:off x="1554278" y="2968442"/>
          <a:ext cx="9409377" cy="36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Therapeutic Self-Expression</a:t>
          </a:r>
        </a:p>
      </dsp:txBody>
      <dsp:txXfrm>
        <a:off x="1554278" y="2968442"/>
        <a:ext cx="9409377" cy="364073"/>
      </dsp:txXfrm>
    </dsp:sp>
    <dsp:sp modelId="{0743CFF5-290F-4135-AF89-E2B6EBFFE8AD}">
      <dsp:nvSpPr>
        <dsp:cNvPr id="0" name=""/>
        <dsp:cNvSpPr/>
      </dsp:nvSpPr>
      <dsp:spPr>
        <a:xfrm>
          <a:off x="1554278" y="3332515"/>
          <a:ext cx="9409377" cy="101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This approach supports emotional safety and self-expression, ideal for trauma-affected youth.</a:t>
          </a:r>
        </a:p>
      </dsp:txBody>
      <dsp:txXfrm>
        <a:off x="1554278" y="3332515"/>
        <a:ext cx="9409377" cy="1010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22CE4-EB5A-484E-8B49-CCB2F8E3751A}">
      <dsp:nvSpPr>
        <dsp:cNvPr id="0" name=""/>
        <dsp:cNvSpPr/>
      </dsp:nvSpPr>
      <dsp:spPr>
        <a:xfrm>
          <a:off x="0" y="0"/>
          <a:ext cx="1374278" cy="137427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0125" r="14876" b="2"/>
          <a:stretch/>
        </a:blipFill>
        <a:ln>
          <a:noFill/>
        </a:ln>
        <a:effectLst/>
      </dsp:spPr>
      <dsp:style>
        <a:lnRef idx="0">
          <a:scrgbClr r="0" g="0" b="0"/>
        </a:lnRef>
        <a:fillRef idx="3">
          <a:scrgbClr r="0" g="0" b="0"/>
        </a:fillRef>
        <a:effectRef idx="2">
          <a:scrgbClr r="0" g="0" b="0"/>
        </a:effectRef>
        <a:fontRef idx="minor">
          <a:schemeClr val="lt1"/>
        </a:fontRef>
      </dsp:style>
    </dsp:sp>
    <dsp:sp modelId="{1024FA29-F8F8-4965-966B-A4C9CD95C291}">
      <dsp:nvSpPr>
        <dsp:cNvPr id="0" name=""/>
        <dsp:cNvSpPr/>
      </dsp:nvSpPr>
      <dsp:spPr>
        <a:xfrm>
          <a:off x="1554278" y="0"/>
          <a:ext cx="9409377" cy="36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Exploring Personal Values</a:t>
          </a:r>
        </a:p>
      </dsp:txBody>
      <dsp:txXfrm>
        <a:off x="1554278" y="0"/>
        <a:ext cx="9409377" cy="364073"/>
      </dsp:txXfrm>
    </dsp:sp>
    <dsp:sp modelId="{4E868F32-A602-47B2-BC5E-85AC133DAE13}">
      <dsp:nvSpPr>
        <dsp:cNvPr id="0" name=""/>
        <dsp:cNvSpPr/>
      </dsp:nvSpPr>
      <dsp:spPr>
        <a:xfrm>
          <a:off x="1554278" y="364073"/>
          <a:ext cx="9409377" cy="101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Adolescents reflect on what matters most and the principles guiding their decisions to understand themselves better.</a:t>
          </a:r>
        </a:p>
      </dsp:txBody>
      <dsp:txXfrm>
        <a:off x="1554278" y="364073"/>
        <a:ext cx="9409377" cy="1010205"/>
      </dsp:txXfrm>
    </dsp:sp>
    <dsp:sp modelId="{942E02D5-81C6-41BE-AB00-F969645DAB93}">
      <dsp:nvSpPr>
        <dsp:cNvPr id="0" name=""/>
        <dsp:cNvSpPr/>
      </dsp:nvSpPr>
      <dsp:spPr>
        <a:xfrm>
          <a:off x="0" y="1484221"/>
          <a:ext cx="1374278" cy="137427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r="2" b="33001"/>
          <a:stretch/>
        </a:blipFill>
        <a:ln>
          <a:noFill/>
        </a:ln>
        <a:effectLst/>
      </dsp:spPr>
      <dsp:style>
        <a:lnRef idx="0">
          <a:scrgbClr r="0" g="0" b="0"/>
        </a:lnRef>
        <a:fillRef idx="3">
          <a:scrgbClr r="0" g="0" b="0"/>
        </a:fillRef>
        <a:effectRef idx="2">
          <a:scrgbClr r="0" g="0" b="0"/>
        </a:effectRef>
        <a:fontRef idx="minor">
          <a:schemeClr val="lt1"/>
        </a:fontRef>
      </dsp:style>
    </dsp:sp>
    <dsp:sp modelId="{8B85331D-8C58-44B8-B129-A1B474FD458B}">
      <dsp:nvSpPr>
        <dsp:cNvPr id="0" name=""/>
        <dsp:cNvSpPr/>
      </dsp:nvSpPr>
      <dsp:spPr>
        <a:xfrm>
          <a:off x="1554278" y="1484221"/>
          <a:ext cx="9409377" cy="36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Supporting Identity Formation</a:t>
          </a:r>
        </a:p>
      </dsp:txBody>
      <dsp:txXfrm>
        <a:off x="1554278" y="1484221"/>
        <a:ext cx="9409377" cy="364073"/>
      </dsp:txXfrm>
    </dsp:sp>
    <dsp:sp modelId="{87606CE8-1EA9-4EBF-9910-2254D30C0019}">
      <dsp:nvSpPr>
        <dsp:cNvPr id="0" name=""/>
        <dsp:cNvSpPr/>
      </dsp:nvSpPr>
      <dsp:spPr>
        <a:xfrm>
          <a:off x="1554278" y="1848294"/>
          <a:ext cx="9409377" cy="101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Understanding values aids identity development and ethical growth during adolescence, shaping personal integrity.</a:t>
          </a:r>
        </a:p>
      </dsp:txBody>
      <dsp:txXfrm>
        <a:off x="1554278" y="1848294"/>
        <a:ext cx="9409377" cy="1010205"/>
      </dsp:txXfrm>
    </dsp:sp>
    <dsp:sp modelId="{0560489C-D006-4A32-A6A9-A3E7BC5E3F5F}">
      <dsp:nvSpPr>
        <dsp:cNvPr id="0" name=""/>
        <dsp:cNvSpPr/>
      </dsp:nvSpPr>
      <dsp:spPr>
        <a:xfrm>
          <a:off x="0" y="2968442"/>
          <a:ext cx="1374278" cy="137427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4693" r="18555" b="-2"/>
          <a:stretch/>
        </a:blipFill>
        <a:ln>
          <a:noFill/>
        </a:ln>
        <a:effectLst/>
      </dsp:spPr>
      <dsp:style>
        <a:lnRef idx="0">
          <a:scrgbClr r="0" g="0" b="0"/>
        </a:lnRef>
        <a:fillRef idx="3">
          <a:scrgbClr r="0" g="0" b="0"/>
        </a:fillRef>
        <a:effectRef idx="2">
          <a:scrgbClr r="0" g="0" b="0"/>
        </a:effectRef>
        <a:fontRef idx="minor">
          <a:schemeClr val="lt1"/>
        </a:fontRef>
      </dsp:style>
    </dsp:sp>
    <dsp:sp modelId="{F44CBBFB-6366-4A6F-A323-BD8DC9AAC1A5}">
      <dsp:nvSpPr>
        <dsp:cNvPr id="0" name=""/>
        <dsp:cNvSpPr/>
      </dsp:nvSpPr>
      <dsp:spPr>
        <a:xfrm>
          <a:off x="1554278" y="2968442"/>
          <a:ext cx="9409377" cy="36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Therapeutic Life Story Work</a:t>
          </a:r>
        </a:p>
      </dsp:txBody>
      <dsp:txXfrm>
        <a:off x="1554278" y="2968442"/>
        <a:ext cx="9409377" cy="364073"/>
      </dsp:txXfrm>
    </dsp:sp>
    <dsp:sp modelId="{14B44BBF-50AD-4DA1-AA34-20A0C973A0FF}">
      <dsp:nvSpPr>
        <dsp:cNvPr id="0" name=""/>
        <dsp:cNvSpPr/>
      </dsp:nvSpPr>
      <dsp:spPr>
        <a:xfrm>
          <a:off x="1554278" y="3332515"/>
          <a:ext cx="9409377" cy="101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Engaging in self-reflection through values exploration fosters personal growth and informed decision-making.</a:t>
          </a:r>
        </a:p>
      </dsp:txBody>
      <dsp:txXfrm>
        <a:off x="1554278" y="3332515"/>
        <a:ext cx="9409377" cy="101020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10/13/2025</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10/13/2025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2416462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https://www.socialworkers.org/Practice/NASW-Practice-Standards-Guidelines/NASW-Standards-for-the-Practice-of-Social-Work-with-Adolescents,https://www.researchinpractice.org.uk/children/publications/2022/december/life-story-work-practice-tool-2022/
This slide guides adolescents in mapping their support network, including carers, friends, pets, and professionals. Using diagrams or circles of trust, young people identify who they can rely on and what roles these individuals play in their lives. This activity fosters a sense of belonging and helps adolescents recognize the importance of supportive relationships. It also provides social workers with insights into the young person's relational world, which is crucial for planning interventions and support.
</a:t>
            </a:r>
          </a:p>
        </p:txBody>
      </p:sp>
      <p:sp>
        <p:nvSpPr>
          <p:cNvPr id="4" name="Slide Number Placeholder 3"/>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3813127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https://www.socialworkers.org/Practice/NASW-Practice-Standards-Guidelines/NASW-Standards-for-the-Practice-of-Social-Work-with-Adolescents,https://www.researchinpractice.org.uk/children/publications/2022/december/life-story-work-practice-tool-2022/
This slide introduces mindfulness and resilience-building techniques such as breathing exercises, grounding strategies, and positive affirmations. These practices help adolescents manage stress, regulate emotions, and build coping skills. The slide includes trauma-informed worksheets and encourages daily practice. Mindfulness supports self-awareness and emotional regulation, which are essential for healing and personal growth. This approach is backed by research on trauma recovery and adolescent mental health.
</a:t>
            </a:r>
          </a:p>
        </p:txBody>
      </p:sp>
      <p:sp>
        <p:nvSpPr>
          <p:cNvPr id="4" name="Slide Number Placeholder 3"/>
          <p:cNvSpPr>
            <a:spLocks noGrp="1"/>
          </p:cNvSpPr>
          <p:nvPr>
            <p:ph type="sldNum" sz="quarter" idx="5"/>
          </p:nvPr>
        </p:nvSpPr>
        <p:spPr/>
        <p:txBody>
          <a:bodyPr/>
          <a:lstStyle/>
          <a:p>
            <a:fld id="{38EFF46E-6B43-41F9-9272-B566D03A251C}" type="slidenum">
              <a:rPr lang="en-US" smtClean="0"/>
              <a:t>11</a:t>
            </a:fld>
            <a:endParaRPr lang="en-US"/>
          </a:p>
        </p:txBody>
      </p:sp>
    </p:spTree>
    <p:extLst>
      <p:ext uri="{BB962C8B-B14F-4D97-AF65-F5344CB8AC3E}">
        <p14:creationId xmlns:p14="http://schemas.microsoft.com/office/powerpoint/2010/main" val="210269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https://www.socialworkers.org/Practice/NASW-Practice-Standards-Guidelines/NASW-Standards-for-the-Practice-of-Social-Work-with-Adolescents,https://www.researchinpractice.org.uk/children/publications/2022/december/life-story-work-practice-tool-2022/
This slide helps adolescents identify and reflect on their coping strategies. They explore what helps them feel better during stressful times, such as listening to music, talking to a friend, or engaging in physical activity. The activity promotes self-awareness and empowers young people to build a personalized toolkit for emotional regulation. It also provides social workers with valuable information for tailoring support plans and interventions.
</a:t>
            </a:r>
          </a:p>
        </p:txBody>
      </p:sp>
      <p:sp>
        <p:nvSpPr>
          <p:cNvPr id="4" name="Slide Number Placeholder 3"/>
          <p:cNvSpPr>
            <a:spLocks noGrp="1"/>
          </p:cNvSpPr>
          <p:nvPr>
            <p:ph type="sldNum" sz="quarter" idx="5"/>
          </p:nvPr>
        </p:nvSpPr>
        <p:spPr/>
        <p:txBody>
          <a:bodyPr/>
          <a:lstStyle/>
          <a:p>
            <a:fld id="{38EFF46E-6B43-41F9-9272-B566D03A251C}" type="slidenum">
              <a:rPr lang="en-US" smtClean="0"/>
              <a:t>12</a:t>
            </a:fld>
            <a:endParaRPr lang="en-US"/>
          </a:p>
        </p:txBody>
      </p:sp>
    </p:spTree>
    <p:extLst>
      <p:ext uri="{BB962C8B-B14F-4D97-AF65-F5344CB8AC3E}">
        <p14:creationId xmlns:p14="http://schemas.microsoft.com/office/powerpoint/2010/main" val="3492245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ailifestorywork-my.sharepoint.com/personal/pauleyres_ailifestorywork_onmicrosoft_com/_layouts/15/Doc.aspx?sourcedoc=%7B5376A118-3BD2-4E6B-9D55-09966898CB2D%7D&amp;file=life_story_template_v2.pptx&amp;action=edit&amp;mobileredirect=true,https://ailifestorywork-my.sharepoint.com/personal/pauleyres_ailifestorywork_onmicrosoft_com/_layouts/15/Doc.aspx?sourcedoc=%7BB999C5C9-6A85-4B99-A40D-C6E66108A225%7D&amp;file=Life_Story_Work_Template_11_15.pptx&amp;action=edit&amp;mobileredirect=true
Future Vision Board, My Milestones, My Personal Values
</a:t>
            </a:r>
          </a:p>
        </p:txBody>
      </p:sp>
      <p:sp>
        <p:nvSpPr>
          <p:cNvPr id="4" name="Slide Number Placeholder 3"/>
          <p:cNvSpPr>
            <a:spLocks noGrp="1"/>
          </p:cNvSpPr>
          <p:nvPr>
            <p:ph type="sldNum" sz="quarter" idx="5"/>
          </p:nvPr>
        </p:nvSpPr>
        <p:spPr/>
        <p:txBody>
          <a:bodyPr/>
          <a:lstStyle/>
          <a:p>
            <a:fld id="{38EFF46E-6B43-41F9-9272-B566D03A251C}" type="slidenum">
              <a:rPr lang="en-US" smtClean="0"/>
              <a:t>13</a:t>
            </a:fld>
            <a:endParaRPr lang="en-US"/>
          </a:p>
        </p:txBody>
      </p:sp>
    </p:spTree>
    <p:extLst>
      <p:ext uri="{BB962C8B-B14F-4D97-AF65-F5344CB8AC3E}">
        <p14:creationId xmlns:p14="http://schemas.microsoft.com/office/powerpoint/2010/main" val="343951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ailifestorywork-my.sharepoint.com/personal/pauleyres_ailifestorywork_onmicrosoft_com/_layouts/15/Doc.aspx?sourcedoc=%7B5376A118-3BD2-4E6B-9D55-09966898CB2D%7D&amp;file=life_story_template_v2.pptx&amp;action=edit&amp;mobileredirect=true,https://ailifestorywork-my.sharepoint.com/personal/pauleyres_ailifestorywork_onmicrosoft_com/_layouts/15/Doc.aspx?sourcedoc=%7BB999C5C9-6A85-4B99-A40D-C6E66108A225%7D&amp;file=Life_Story_Work_Template_11_15.pptx&amp;action=edit&amp;mobileredirect=true
This slide invites adolescents to create a vision board using magazine cut-outs, drawings, or digital tools. They explore hopes, dreams, and goals for the future, such as career aspirations, travel plans, or personal achievements. This activity fosters optimism and goal-setting, which are important for resilience and motivation. It also helps young people connect their past experiences to future possibilities, reinforcing a sense of agency and purpose.
</a:t>
            </a:r>
          </a:p>
        </p:txBody>
      </p:sp>
      <p:sp>
        <p:nvSpPr>
          <p:cNvPr id="4" name="Slide Number Placeholder 3"/>
          <p:cNvSpPr>
            <a:spLocks noGrp="1"/>
          </p:cNvSpPr>
          <p:nvPr>
            <p:ph type="sldNum" sz="quarter" idx="5"/>
          </p:nvPr>
        </p:nvSpPr>
        <p:spPr/>
        <p:txBody>
          <a:bodyPr/>
          <a:lstStyle/>
          <a:p>
            <a:fld id="{38EFF46E-6B43-41F9-9272-B566D03A251C}" type="slidenum">
              <a:rPr lang="en-US" smtClean="0"/>
              <a:t>14</a:t>
            </a:fld>
            <a:endParaRPr lang="en-US"/>
          </a:p>
        </p:txBody>
      </p:sp>
    </p:spTree>
    <p:extLst>
      <p:ext uri="{BB962C8B-B14F-4D97-AF65-F5344CB8AC3E}">
        <p14:creationId xmlns:p14="http://schemas.microsoft.com/office/powerpoint/2010/main" val="1879001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ailifestorywork-my.sharepoint.com/personal/pauleyres_ailifestorywork_onmicrosoft_com/_layouts/15/Doc.aspx?sourcedoc=%7B5376A118-3BD2-4E6B-9D55-09966898CB2D%7D&amp;file=life_story_template_v2.pptx&amp;action=edit&amp;mobileredirect=true,https://ailifestorywork-my.sharepoint.com/personal/pauleyres_ailifestorywork_onmicrosoft_com/_layouts/15/Doc.aspx?sourcedoc=%7BB999C5C9-6A85-4B99-A40D-C6E66108A225%7D&amp;file=Life_Story_Work_Template_11_15.pptx&amp;action=edit&amp;mobileredirect=true
This slide encourages adolescents to reflect on important milestones and achievements. They identify moments they are proud of, such as academic success, personal growth, or overcoming challenges. Celebrating milestones reinforces self-esteem and resilience. It also helps social workers recognize progress and strengths, which can inform future support and planning.
</a:t>
            </a:r>
          </a:p>
        </p:txBody>
      </p:sp>
      <p:sp>
        <p:nvSpPr>
          <p:cNvPr id="4" name="Slide Number Placeholder 3"/>
          <p:cNvSpPr>
            <a:spLocks noGrp="1"/>
          </p:cNvSpPr>
          <p:nvPr>
            <p:ph type="sldNum" sz="quarter" idx="5"/>
          </p:nvPr>
        </p:nvSpPr>
        <p:spPr/>
        <p:txBody>
          <a:bodyPr/>
          <a:lstStyle/>
          <a:p>
            <a:fld id="{38EFF46E-6B43-41F9-9272-B566D03A251C}" type="slidenum">
              <a:rPr lang="en-US" smtClean="0"/>
              <a:t>15</a:t>
            </a:fld>
            <a:endParaRPr lang="en-US"/>
          </a:p>
        </p:txBody>
      </p:sp>
    </p:spTree>
    <p:extLst>
      <p:ext uri="{BB962C8B-B14F-4D97-AF65-F5344CB8AC3E}">
        <p14:creationId xmlns:p14="http://schemas.microsoft.com/office/powerpoint/2010/main" val="3782581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ailifestorywork-my.sharepoint.com/personal/pauleyres_ailifestorywork_onmicrosoft_com/_layouts/15/Doc.aspx?sourcedoc=%7B5376A118-3BD2-4E6B-9D55-09966898CB2D%7D&amp;file=life_story_template_v2.pptx&amp;action=edit&amp;mobileredirect=true,https://ailifestorywork-my.sharepoint.com/personal/pauleyres_ailifestorywork_onmicrosoft_com/_layouts/15/Doc.aspx?sourcedoc=%7BB999C5C9-6A85-4B99-A40D-C6E66108A225%7D&amp;file=Life_Story_Work_Template_11_15.pptx&amp;action=edit&amp;mobileredirect=true
This slide explores the adolescent's personal values and beliefs. Prompts include 'What matters most to me?' and 'What principles guide my decisions?' Understanding values supports identity formation and ethical development. It also helps young people make informed choices and build a sense of integrity. This activity aligns with therapeutic life story work by fostering self-reflection and personal growth.
</a:t>
            </a:r>
          </a:p>
        </p:txBody>
      </p:sp>
      <p:sp>
        <p:nvSpPr>
          <p:cNvPr id="4" name="Slide Number Placeholder 3"/>
          <p:cNvSpPr>
            <a:spLocks noGrp="1"/>
          </p:cNvSpPr>
          <p:nvPr>
            <p:ph type="sldNum" sz="quarter" idx="5"/>
          </p:nvPr>
        </p:nvSpPr>
        <p:spPr/>
        <p:txBody>
          <a:bodyPr/>
          <a:lstStyle/>
          <a:p>
            <a:fld id="{38EFF46E-6B43-41F9-9272-B566D03A251C}" type="slidenum">
              <a:rPr lang="en-US" smtClean="0"/>
              <a:t>16</a:t>
            </a:fld>
            <a:endParaRPr lang="en-US"/>
          </a:p>
        </p:txBody>
      </p:sp>
    </p:spTree>
    <p:extLst>
      <p:ext uri="{BB962C8B-B14F-4D97-AF65-F5344CB8AC3E}">
        <p14:creationId xmlns:p14="http://schemas.microsoft.com/office/powerpoint/2010/main" val="2807542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eccm.org/blog/cognitive-skills-for-each-age-important-milestones,https://ailifestorywork-my.sharepoint.com/personal/pauleyres_ailifestorywork_onmicrosoft_com/_layouts/15/Doc.aspx?sourcedoc=%7BB999C5C9-6A85-4B99-A40D-C6E66108A225%7D&amp;file=Life_Story_Work_Template_11_15.pptx&amp;action=edit&amp;mobileredirect=true
My Safe Spaces, Closure &amp; Reflection
</a:t>
            </a:r>
          </a:p>
        </p:txBody>
      </p:sp>
      <p:sp>
        <p:nvSpPr>
          <p:cNvPr id="4" name="Slide Number Placeholder 3"/>
          <p:cNvSpPr>
            <a:spLocks noGrp="1"/>
          </p:cNvSpPr>
          <p:nvPr>
            <p:ph type="sldNum" sz="quarter" idx="5"/>
          </p:nvPr>
        </p:nvSpPr>
        <p:spPr/>
        <p:txBody>
          <a:bodyPr/>
          <a:lstStyle/>
          <a:p>
            <a:fld id="{38EFF46E-6B43-41F9-9272-B566D03A251C}" type="slidenum">
              <a:rPr lang="en-US" smtClean="0"/>
              <a:t>17</a:t>
            </a:fld>
            <a:endParaRPr lang="en-US"/>
          </a:p>
        </p:txBody>
      </p:sp>
    </p:spTree>
    <p:extLst>
      <p:ext uri="{BB962C8B-B14F-4D97-AF65-F5344CB8AC3E}">
        <p14:creationId xmlns:p14="http://schemas.microsoft.com/office/powerpoint/2010/main" val="1699628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eccm.org/blog/cognitive-skills-for-each-age-important-milestones,https://ailifestorywork-my.sharepoint.com/personal/pauleyres_ailifestorywork_onmicrosoft_com/_layouts/15/Doc.aspx?sourcedoc=%7BB999C5C9-6A85-4B99-A40D-C6E66108A225%7D&amp;file=Life_Story_Work_Template_11_15.pptx&amp;action=edit&amp;mobileredirect=true
This slide helps adolescents identify places where they feel safe and comfortable. They reflect on what makes these spaces comforting and how they can access them during stressful times. Safe spaces may include a bedroom, a park, or a trusted adult's home. Recognizing and accessing safe spaces supports emotional regulation and trauma recovery. It also provides social workers with insights into the young person's coping environment.
</a:t>
            </a:r>
          </a:p>
        </p:txBody>
      </p:sp>
      <p:sp>
        <p:nvSpPr>
          <p:cNvPr id="4" name="Slide Number Placeholder 3"/>
          <p:cNvSpPr>
            <a:spLocks noGrp="1"/>
          </p:cNvSpPr>
          <p:nvPr>
            <p:ph type="sldNum" sz="quarter" idx="5"/>
          </p:nvPr>
        </p:nvSpPr>
        <p:spPr/>
        <p:txBody>
          <a:bodyPr/>
          <a:lstStyle/>
          <a:p>
            <a:fld id="{38EFF46E-6B43-41F9-9272-B566D03A251C}" type="slidenum">
              <a:rPr lang="en-US" smtClean="0"/>
              <a:t>18</a:t>
            </a:fld>
            <a:endParaRPr lang="en-US"/>
          </a:p>
        </p:txBody>
      </p:sp>
    </p:spTree>
    <p:extLst>
      <p:ext uri="{BB962C8B-B14F-4D97-AF65-F5344CB8AC3E}">
        <p14:creationId xmlns:p14="http://schemas.microsoft.com/office/powerpoint/2010/main" val="1721142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eccm.org/blog/cognitive-skills-for-each-age-important-milestones,https://ailifestorywork-my.sharepoint.com/personal/pauleyres_ailifestorywork_onmicrosoft_com/_layouts/15/Doc.aspx?sourcedoc=%7BB999C5C9-6A85-4B99-A40D-C6E66108A225%7D&amp;file=Life_Story_Work_Template_11_15.pptx&amp;action=edit&amp;mobileredirect=true
This final slide invites adolescents to reflect on their life story journey. Activities include writing a letter to their future self, summarizing key learnings, and receiving affirmations from carers or social workers. Closure activities help consolidate insights, promote emotional healing, and prepare young people for future growth. This slide reinforces the therapeutic goals of life story work and celebrates the adolescent's progress.
</a:t>
            </a:r>
          </a:p>
        </p:txBody>
      </p:sp>
      <p:sp>
        <p:nvSpPr>
          <p:cNvPr id="4" name="Slide Number Placeholder 3"/>
          <p:cNvSpPr>
            <a:spLocks noGrp="1"/>
          </p:cNvSpPr>
          <p:nvPr>
            <p:ph type="sldNum" sz="quarter" idx="5"/>
          </p:nvPr>
        </p:nvSpPr>
        <p:spPr/>
        <p:txBody>
          <a:bodyPr/>
          <a:lstStyle/>
          <a:p>
            <a:fld id="{38EFF46E-6B43-41F9-9272-B566D03A251C}" type="slidenum">
              <a:rPr lang="en-US" smtClean="0"/>
              <a:t>19</a:t>
            </a:fld>
            <a:endParaRPr lang="en-US"/>
          </a:p>
        </p:txBody>
      </p:sp>
    </p:spTree>
    <p:extLst>
      <p:ext uri="{BB962C8B-B14F-4D97-AF65-F5344CB8AC3E}">
        <p14:creationId xmlns:p14="http://schemas.microsoft.com/office/powerpoint/2010/main" val="79471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https://hollymarlow.com/therapeutic-life-story-work/,https://www.communitycare.co.uk/2024/09/24/practice-tips-for-undertaking-life-story-work/
Welcome &amp; Purpose, Creative Identity Mapping
</a:t>
            </a:r>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a:p>
        </p:txBody>
      </p:sp>
    </p:spTree>
    <p:extLst>
      <p:ext uri="{BB962C8B-B14F-4D97-AF65-F5344CB8AC3E}">
        <p14:creationId xmlns:p14="http://schemas.microsoft.com/office/powerpoint/2010/main" val="64976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https://hollymarlow.com/therapeutic-life-story-work/,https://www.communitycare.co.uk/2024/09/24/practice-tips-for-undertaking-life-story-work/
This introductory slide sets the tone for the therapeutic life story work process. It explains the purpose of engaging adolescents in reflective storytelling, emphasizing emotional safety, co-creation, and trauma-informed care. Adolescents aged 11–15 are at a developmental stage where identity formation and emotional regulation are critical. This slide encourages social workers to establish a trusting environment and clarify that the life story work is a collaborative journey aimed at helping the young person understand their past, present, and future. It also introduces the concept of therapeutic storytelling as a tool for healing and self-discovery.
</a:t>
            </a:r>
          </a:p>
        </p:txBody>
      </p:sp>
      <p:sp>
        <p:nvSpPr>
          <p:cNvPr id="4" name="Slide Number Placeholder 3"/>
          <p:cNvSpPr>
            <a:spLocks noGrp="1"/>
          </p:cNvSpPr>
          <p:nvPr>
            <p:ph type="sldNum" sz="quarter" idx="5"/>
          </p:nvPr>
        </p:nvSpPr>
        <p:spPr/>
        <p:txBody>
          <a:bodyPr/>
          <a:lstStyle/>
          <a:p>
            <a:fld id="{38EFF46E-6B43-41F9-9272-B566D03A251C}" type="slidenum">
              <a:rPr lang="en-US" smtClean="0"/>
              <a:t>3</a:t>
            </a:fld>
            <a:endParaRPr lang="en-US"/>
          </a:p>
        </p:txBody>
      </p:sp>
    </p:spTree>
    <p:extLst>
      <p:ext uri="{BB962C8B-B14F-4D97-AF65-F5344CB8AC3E}">
        <p14:creationId xmlns:p14="http://schemas.microsoft.com/office/powerpoint/2010/main" val="299050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https://hollymarlow.com/therapeutic-life-story-work/,https://www.communitycare.co.uk/2024/09/24/practice-tips-for-undertaking-life-story-work/
This slide invites adolescents to explore their identity through creative methods such as collage, avatar creation, and visual mapping. These activities allow young people to express who they are in a non-verbal and engaging way, which is particularly helpful for those who have experienced trauma or struggle with verbal communication. The mapping process includes prompts like 'What makes me unique?' and 'What do I value most?' It encourages reflection on personal traits, cultural background, and aspirations. This approach aligns with therapeutic life story work models that prioritize self-expression and emotional safety.
</a:t>
            </a:r>
          </a:p>
        </p:txBody>
      </p:sp>
      <p:sp>
        <p:nvSpPr>
          <p:cNvPr id="4" name="Slide Number Placeholder 3"/>
          <p:cNvSpPr>
            <a:spLocks noGrp="1"/>
          </p:cNvSpPr>
          <p:nvPr>
            <p:ph type="sldNum" sz="quarter" idx="5"/>
          </p:nvPr>
        </p:nvSpPr>
        <p:spPr/>
        <p:txBody>
          <a:bodyPr/>
          <a:lstStyle/>
          <a:p>
            <a:fld id="{38EFF46E-6B43-41F9-9272-B566D03A251C}" type="slidenum">
              <a:rPr lang="en-US" smtClean="0"/>
              <a:t>4</a:t>
            </a:fld>
            <a:endParaRPr lang="en-US"/>
          </a:p>
        </p:txBody>
      </p:sp>
    </p:spTree>
    <p:extLst>
      <p:ext uri="{BB962C8B-B14F-4D97-AF65-F5344CB8AC3E}">
        <p14:creationId xmlns:p14="http://schemas.microsoft.com/office/powerpoint/2010/main" val="22684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https://creativelifestorywork.com/resources/,https://eu-prod.asyncgw.teams.microsoft.com/v1/objects/0-wuk-d1-c41365eba67c09a41af1946d932e9501/views/original/life_story_template_extended.pptx
Story Fragments &amp; Memory Reconstruction, Jenga of Emotions, Drama &amp; Roleplay
</a:t>
            </a:r>
          </a:p>
        </p:txBody>
      </p:sp>
      <p:sp>
        <p:nvSpPr>
          <p:cNvPr id="4" name="Slide Number Placeholder 3"/>
          <p:cNvSpPr>
            <a:spLocks noGrp="1"/>
          </p:cNvSpPr>
          <p:nvPr>
            <p:ph type="sldNum" sz="quarter" idx="5"/>
          </p:nvPr>
        </p:nvSpPr>
        <p:spPr/>
        <p:txBody>
          <a:bodyPr/>
          <a:lstStyle/>
          <a:p>
            <a:fld id="{38EFF46E-6B43-41F9-9272-B566D03A251C}" type="slidenum">
              <a:rPr lang="en-US" smtClean="0"/>
              <a:t>5</a:t>
            </a:fld>
            <a:endParaRPr lang="en-US"/>
          </a:p>
        </p:txBody>
      </p:sp>
    </p:spTree>
    <p:extLst>
      <p:ext uri="{BB962C8B-B14F-4D97-AF65-F5344CB8AC3E}">
        <p14:creationId xmlns:p14="http://schemas.microsoft.com/office/powerpoint/2010/main" val="31741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https://creativelifestorywork.com/resources/,https://eu-prod.asyncgw.teams.microsoft.com/v1/objects/0-wuk-d1-c41365eba67c09a41af1946d932e9501/views/original/life_story_template_extended.pptx
This slide focuses on reconstructing fragmented memories using metaphorical storytelling. Adolescents are encouraged to reflect on past experiences through prompts such as 'A time I felt brave' or 'A place I remember.' These fragments help build a coherent narrative that supports identity formation and emotional healing. The use of therapeutic metaphors allows young people to process difficult emotions indirectly, reducing resistance and promoting engagement. This method is grounded in trauma-informed practices and supports the development of a safe narrative space.
</a:t>
            </a:r>
          </a:p>
        </p:txBody>
      </p:sp>
      <p:sp>
        <p:nvSpPr>
          <p:cNvPr id="4" name="Slide Number Placeholder 3"/>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339727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https://creativelifestorywork.com/resources/,https://eu-prod.asyncgw.teams.microsoft.com/v1/objects/0-wuk-d1-c41365eba67c09a41af1946d932e9501/views/original/life_story_template_extended.pptx
This interactive slide introduces the 'Jenga of Emotions' activity, where each block is labeled with an emotion or reflective question. As adolescents play, they are prompted to discuss feelings such as sadness, joy, anger, or fear. This playful yet structured approach helps young people articulate complex emotions in a safe and engaging way. It also supports emotional literacy and regulation, which are essential for trauma recovery. The activity is adaptable and can be used in both individual and group settings.
</a:t>
            </a:r>
          </a:p>
        </p:txBody>
      </p:sp>
      <p:sp>
        <p:nvSpPr>
          <p:cNvPr id="4" name="Slide Number Placeholder 3"/>
          <p:cNvSpPr>
            <a:spLocks noGrp="1"/>
          </p:cNvSpPr>
          <p:nvPr>
            <p:ph type="sldNum" sz="quarter" idx="5"/>
          </p:nvPr>
        </p:nvSpPr>
        <p:spPr/>
        <p:txBody>
          <a:bodyPr/>
          <a:lstStyle/>
          <a:p>
            <a:fld id="{38EFF46E-6B43-41F9-9272-B566D03A251C}" type="slidenum">
              <a:rPr lang="en-US" smtClean="0"/>
              <a:t>7</a:t>
            </a:fld>
            <a:endParaRPr lang="en-US"/>
          </a:p>
        </p:txBody>
      </p:sp>
    </p:spTree>
    <p:extLst>
      <p:ext uri="{BB962C8B-B14F-4D97-AF65-F5344CB8AC3E}">
        <p14:creationId xmlns:p14="http://schemas.microsoft.com/office/powerpoint/2010/main" val="332127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https://creativelifestorywork.com/resources/,https://eu-prod.asyncgw.teams.microsoft.com/v1/objects/0-wuk-d1-c41365eba67c09a41af1946d932e9501/views/original/life_story_template_extended.pptx
This slide encourages the use of drama and roleplay to reenact key life events. Adolescents can use props, puppets, or scripts to explore different perspectives and outcomes. This method helps them process past experiences, build empathy, and develop problem-solving skills. Roleplay also allows for emotional release and can be particularly effective for those who struggle with verbal expression. It aligns with therapeutic life story work principles and supports resilience-building through creative engagement.
</a:t>
            </a:r>
          </a:p>
        </p:txBody>
      </p:sp>
      <p:sp>
        <p:nvSpPr>
          <p:cNvPr id="4" name="Slide Number Placeholder 3"/>
          <p:cNvSpPr>
            <a:spLocks noGrp="1"/>
          </p:cNvSpPr>
          <p:nvPr>
            <p:ph type="sldNum" sz="quarter" idx="5"/>
          </p:nvPr>
        </p:nvSpPr>
        <p:spPr/>
        <p:txBody>
          <a:bodyPr/>
          <a:lstStyle/>
          <a:p>
            <a:fld id="{38EFF46E-6B43-41F9-9272-B566D03A251C}" type="slidenum">
              <a:rPr lang="en-US" smtClean="0"/>
              <a:t>8</a:t>
            </a:fld>
            <a:endParaRPr lang="en-US"/>
          </a:p>
        </p:txBody>
      </p:sp>
    </p:spTree>
    <p:extLst>
      <p:ext uri="{BB962C8B-B14F-4D97-AF65-F5344CB8AC3E}">
        <p14:creationId xmlns:p14="http://schemas.microsoft.com/office/powerpoint/2010/main" val="3499492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https://www.socialworkers.org/Practice/NASW-Practice-Standards-Guidelines/NASW-Standards-for-the-Practice-of-Social-Work-with-Adolescents,https://www.researchinpractice.org.uk/children/publications/2022/december/life-story-work-practice-tool-2022/
My Support Network, Mindfulness &amp; Resilience, My Coping Strategies
</a:t>
            </a:r>
          </a:p>
        </p:txBody>
      </p:sp>
      <p:sp>
        <p:nvSpPr>
          <p:cNvPr id="4" name="Slide Number Placeholder 3"/>
          <p:cNvSpPr>
            <a:spLocks noGrp="1"/>
          </p:cNvSpPr>
          <p:nvPr>
            <p:ph type="sldNum" sz="quarter" idx="5"/>
          </p:nvPr>
        </p:nvSpPr>
        <p:spPr/>
        <p:txBody>
          <a:bodyPr/>
          <a:lstStyle/>
          <a:p>
            <a:fld id="{38EFF46E-6B43-41F9-9272-B566D03A251C}" type="slidenum">
              <a:rPr lang="en-US" smtClean="0"/>
              <a:t>9</a:t>
            </a:fld>
            <a:endParaRPr lang="en-US"/>
          </a:p>
        </p:txBody>
      </p:sp>
    </p:spTree>
    <p:extLst>
      <p:ext uri="{BB962C8B-B14F-4D97-AF65-F5344CB8AC3E}">
        <p14:creationId xmlns:p14="http://schemas.microsoft.com/office/powerpoint/2010/main" val="319526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685800"/>
            <a:ext cx="10055354" cy="4007406"/>
          </a:xfrm>
        </p:spPr>
        <p:txBody>
          <a:bodyPr vert="horz" lIns="91440" tIns="45720" rIns="91440" bIns="45720" rtlCol="0" anchor="t">
            <a:noAutofit/>
          </a:bodyPr>
          <a:lstStyle>
            <a:lvl1pPr>
              <a:defRPr lang="en-US" sz="9000" dirty="0">
                <a:solidFill>
                  <a:schemeClr val="bg2"/>
                </a:solidFill>
              </a:defRPr>
            </a:lvl1pPr>
          </a:lstStyle>
          <a:p>
            <a:pPr lvl="0"/>
            <a:r>
              <a:rPr lang="en-US" dirty="0"/>
              <a:t>Click to edit Master title style</a:t>
            </a:r>
          </a:p>
        </p:txBody>
      </p:sp>
      <p:sp>
        <p:nvSpPr>
          <p:cNvPr id="14" name="Subtitle 2">
            <a:extLst>
              <a:ext uri="{FF2B5EF4-FFF2-40B4-BE49-F238E27FC236}">
                <a16:creationId xmlns:a16="http://schemas.microsoft.com/office/drawing/2014/main" id="{29A3647E-D38D-4EA6-ADC1-75AA53F8988F}"/>
              </a:ext>
            </a:extLst>
          </p:cNvPr>
          <p:cNvSpPr>
            <a:spLocks noGrp="1"/>
          </p:cNvSpPr>
          <p:nvPr>
            <p:ph type="subTitle" idx="1"/>
          </p:nvPr>
        </p:nvSpPr>
        <p:spPr>
          <a:xfrm>
            <a:off x="609598" y="5427002"/>
            <a:ext cx="9144001" cy="745198"/>
          </a:xfrm>
        </p:spPr>
        <p:txBody>
          <a:bodyPr vert="horz" lIns="91440" tIns="45720" rIns="91440" bIns="45720" rtlCol="0" anchor="t">
            <a:noAutofit/>
          </a:bodyPr>
          <a:lstStyle>
            <a:lvl1pPr>
              <a:defRPr lang="en-US" dirty="0">
                <a:solidFill>
                  <a:schemeClr val="bg2"/>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1"/>
                </a:solidFill>
              </a:defRPr>
            </a:lvl1pPr>
          </a:lstStyle>
          <a:p>
            <a:fld id="{77EA5D59-5512-467D-834D-D04827A6AF83}" type="datetime1">
              <a:rPr lang="en-US" smtClean="0"/>
              <a:pPr/>
              <a:t>10/13/2025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7" name="Freeform: Shape 6">
            <a:extLst>
              <a:ext uri="{FF2B5EF4-FFF2-40B4-BE49-F238E27FC236}">
                <a16:creationId xmlns:a16="http://schemas.microsoft.com/office/drawing/2014/main" id="{50459DEE-913E-5261-4E77-AF3657E3AE0B}"/>
              </a:ext>
            </a:extLst>
          </p:cNvPr>
          <p:cNvSpPr/>
          <p:nvPr/>
        </p:nvSpPr>
        <p:spPr>
          <a:xfrm>
            <a:off x="11250895" y="4648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2F9BC4F-9D44-3587-056B-336E1457A6E2}"/>
              </a:ext>
            </a:extLst>
          </p:cNvPr>
          <p:cNvSpPr/>
          <p:nvPr/>
        </p:nvSpPr>
        <p:spPr>
          <a:xfrm>
            <a:off x="685800" y="4998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09D5EC-E7EA-22BC-7C88-C33F509CB5CF}"/>
              </a:ext>
            </a:extLst>
          </p:cNvPr>
          <p:cNvSpPr/>
          <p:nvPr/>
        </p:nvSpPr>
        <p:spPr>
          <a:xfrm>
            <a:off x="10998565" y="4730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98E9758-F942-96A0-231D-A25933E4CA82}"/>
              </a:ext>
            </a:extLst>
          </p:cNvPr>
          <p:cNvSpPr/>
          <p:nvPr/>
        </p:nvSpPr>
        <p:spPr>
          <a:xfrm>
            <a:off x="10976145" y="4730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36651502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Pr>
        <a:solidFill>
          <a:schemeClr val="accent4"/>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1C10CD-8205-284F-2921-9485E7A98F0D}"/>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bg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75DFD7E-DC78-4573-96D7-845D38E0273E}"/>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FCC10B5-4890-B43F-DE24-5200F4E75EEB}"/>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D5586E6-D520-6A63-5060-BF06C136BEF5}"/>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solidFill>
                  <a:schemeClr val="bg2"/>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lvl1pPr>
              <a:defRPr>
                <a:solidFill>
                  <a:schemeClr val="bg1"/>
                </a:solidFill>
              </a:defRPr>
            </a:lvl1pPr>
          </a:lstStyle>
          <a:p>
            <a:fld id="{76FC08D9-20DE-421C-BE4E-310427BB699B}" type="datetime1">
              <a:rPr lang="en-US" smtClean="0"/>
              <a:pPr/>
              <a:t>10/13/2025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4148995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ADE904-3C65-5E48-6B12-22998C2ADF5E}"/>
              </a:ext>
            </a:extLst>
          </p:cNvPr>
          <p:cNvSpPr/>
          <p:nvPr/>
        </p:nvSpPr>
        <p:spPr>
          <a:xfrm>
            <a:off x="11250895" y="217232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16963C8-87F3-6B42-F30F-1915935FA752}"/>
              </a:ext>
            </a:extLst>
          </p:cNvPr>
          <p:cNvSpPr/>
          <p:nvPr/>
        </p:nvSpPr>
        <p:spPr>
          <a:xfrm>
            <a:off x="685800" y="252281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F0C119A-1D9E-D43F-8A7E-D24C1B551326}"/>
              </a:ext>
            </a:extLst>
          </p:cNvPr>
          <p:cNvSpPr/>
          <p:nvPr/>
        </p:nvSpPr>
        <p:spPr>
          <a:xfrm>
            <a:off x="10998565" y="225475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2018CE4-7594-0746-8B7E-8DEC95CB8822}"/>
              </a:ext>
            </a:extLst>
          </p:cNvPr>
          <p:cNvSpPr/>
          <p:nvPr/>
        </p:nvSpPr>
        <p:spPr>
          <a:xfrm>
            <a:off x="10976145" y="225475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12185" y="685800"/>
            <a:ext cx="9141415" cy="1532788"/>
          </a:xfrm>
        </p:spPr>
        <p:txBody>
          <a:bodyPr anchor="t">
            <a:noAutofit/>
          </a:bodyPr>
          <a:lstStyle>
            <a:lvl1pPr>
              <a:defRPr sz="9000"/>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185" y="2958705"/>
            <a:ext cx="9141415" cy="3213494"/>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marL="914400" indent="0">
              <a:lnSpc>
                <a:spcPct val="150000"/>
              </a:lnSpc>
              <a:buFont typeface="+mj-l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noAutofit/>
          </a:body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noAutofit/>
          </a:bodyPr>
          <a:lstStyle/>
          <a:p>
            <a:fld id="{4F1AC263-88EE-42CC-B640-B12BA856CF71}" type="datetime1">
              <a:rPr lang="en-US" smtClean="0"/>
              <a:t>10/13/2025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6843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5999" y="685800"/>
            <a:ext cx="5480304" cy="1818050"/>
          </a:xfrm>
        </p:spPr>
        <p:txBody>
          <a:bodyPr anchor="t">
            <a:noAutofit/>
          </a:bodyPr>
          <a:lstStyle>
            <a:lvl1pPr>
              <a:defRPr sz="9000"/>
            </a:lvl1pPr>
          </a:lstStyle>
          <a:p>
            <a:r>
              <a:rPr lang="en-US" dirty="0"/>
              <a:t>Agenda</a:t>
            </a:r>
          </a:p>
        </p:txBody>
      </p:sp>
      <p:sp>
        <p:nvSpPr>
          <p:cNvPr id="11" name="Picture Placeholder 10">
            <a:extLst>
              <a:ext uri="{FF2B5EF4-FFF2-40B4-BE49-F238E27FC236}">
                <a16:creationId xmlns:a16="http://schemas.microsoft.com/office/drawing/2014/main" id="{FAF861DB-D5EF-3FC9-7595-570C8498D757}"/>
              </a:ext>
            </a:extLst>
          </p:cNvPr>
          <p:cNvSpPr>
            <a:spLocks noGrp="1"/>
          </p:cNvSpPr>
          <p:nvPr>
            <p:ph type="pic" sz="quarter" idx="14"/>
          </p:nvPr>
        </p:nvSpPr>
        <p:spPr>
          <a:xfrm>
            <a:off x="0" y="0"/>
            <a:ext cx="5477256" cy="6858000"/>
          </a:xfrm>
          <a:blipFill>
            <a:blip r:embed="rId2">
              <a:alphaModFix amt="60000"/>
            </a:blip>
            <a:stretch>
              <a:fillRect/>
            </a:stretch>
          </a:blipFill>
        </p:spPr>
        <p:txBody>
          <a:bodyPr/>
          <a:lstStyle/>
          <a:p>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96000" y="3189770"/>
            <a:ext cx="5480304" cy="2982429"/>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a:lnSpc>
                <a:spcPct val="150000"/>
              </a:lnSpc>
              <a:buFont typeface="+mj-l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a:extLst>
              <a:ext uri="{FF2B5EF4-FFF2-40B4-BE49-F238E27FC236}">
                <a16:creationId xmlns:a16="http://schemas.microsoft.com/office/drawing/2014/main" id="{79C1A172-F829-D2DE-BDB2-B86E6ACE1886}"/>
              </a:ext>
            </a:extLst>
          </p:cNvPr>
          <p:cNvCxnSpPr>
            <a:cxnSpLocks/>
          </p:cNvCxnSpPr>
          <p:nvPr userDrawn="1"/>
        </p:nvCxnSpPr>
        <p:spPr>
          <a:xfrm>
            <a:off x="6095999" y="2743200"/>
            <a:ext cx="54772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096000" y="6343955"/>
            <a:ext cx="2985400" cy="365125"/>
          </a:xfrm>
        </p:spPr>
        <p:txBody>
          <a:bodyPr>
            <a:noAutofit/>
          </a:bodyPr>
          <a:lstStyle/>
          <a:p>
            <a:r>
              <a:rPr lang="en-US"/>
              <a:t>Sample Footer Text</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noAutofit/>
          </a:bodyPr>
          <a:lstStyle/>
          <a:p>
            <a:fld id="{68A32F6A-E7E2-4607-B207-B787B539B854}" type="datetime1">
              <a:rPr lang="en-US" smtClean="0"/>
              <a:t>10/13/2025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8701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824824"/>
            <a:ext cx="6397753" cy="1527976"/>
          </a:xfrm>
        </p:spPr>
        <p:txBody>
          <a:bodyPr vert="horz" lIns="91440" tIns="45720" rIns="91440" bIns="45720" rtlCol="0" anchor="b">
            <a:noAutofit/>
          </a:bodyPr>
          <a:lstStyle>
            <a:lvl1pPr>
              <a:defRPr lang="en-US" dirty="0"/>
            </a:lvl1pPr>
          </a:lstStyle>
          <a:p>
            <a:pPr lvl="0"/>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12647" y="3505200"/>
            <a:ext cx="4568953" cy="1645198"/>
          </a:xfrm>
        </p:spPr>
        <p:txBody>
          <a:bodyPr vert="horz" lIns="91440" tIns="45720" rIns="91440" bIns="45720" rtlCol="0">
            <a:noAutofit/>
          </a:bodyPr>
          <a:lstStyle>
            <a:lvl1pPr>
              <a:defRPr lang="en-US" sz="1400" dirty="0"/>
            </a:lvl1pPr>
            <a:lvl2pPr>
              <a:defRPr lang="en-US" sz="1400"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9467FC12-63BB-4A63-9424-BFBF8E1D71D9}" type="datetime1">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889251BE-373D-9B13-B9E2-73DFEBE40118}"/>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698E032-CDEE-AA9B-44A7-CE5EBB6948C0}"/>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C778913-9F6C-8FDD-B123-16048004EC56}"/>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283179-133D-0E64-C08A-4D59C8B2F9D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1560545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3" cy="365760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81601" y="685800"/>
            <a:ext cx="4572000" cy="36576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BAA7FA5-AD20-4A92-9D35-3CC6CFA49E64}" type="datetime1">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C662DADE-FB83-6BD4-1D72-E22F0783A67E}"/>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7CD6A0-64A5-5058-DFD2-8DD1FAF7BEEB}"/>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E8E4321-3109-17F5-C530-4108033F07F5}"/>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AAD0450-E765-A0E1-7C56-37246411FDD0}"/>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Tree>
    <p:extLst>
      <p:ext uri="{BB962C8B-B14F-4D97-AF65-F5344CB8AC3E}">
        <p14:creationId xmlns:p14="http://schemas.microsoft.com/office/powerpoint/2010/main" val="317040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05E2B5C-398A-3F2F-4BCC-FFF94D44632F}"/>
              </a:ext>
            </a:extLst>
          </p:cNvPr>
          <p:cNvSpPr/>
          <p:nvPr/>
        </p:nvSpPr>
        <p:spPr>
          <a:xfrm>
            <a:off x="11250895" y="5407944"/>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2897460-3A7D-EC5C-76B9-2725193E10AF}"/>
              </a:ext>
            </a:extLst>
          </p:cNvPr>
          <p:cNvSpPr/>
          <p:nvPr/>
        </p:nvSpPr>
        <p:spPr>
          <a:xfrm>
            <a:off x="685800" y="5758439"/>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742E741-698E-A2B8-7BD5-9DE89C610C2F}"/>
              </a:ext>
            </a:extLst>
          </p:cNvPr>
          <p:cNvSpPr/>
          <p:nvPr/>
        </p:nvSpPr>
        <p:spPr>
          <a:xfrm>
            <a:off x="10998565" y="5490376"/>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A04551B-2E70-1734-DA15-F26ABEC9D9D0}"/>
              </a:ext>
            </a:extLst>
          </p:cNvPr>
          <p:cNvSpPr/>
          <p:nvPr/>
        </p:nvSpPr>
        <p:spPr>
          <a:xfrm>
            <a:off x="10976145" y="5490381"/>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685800"/>
            <a:ext cx="3654553" cy="408358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1600" y="685800"/>
            <a:ext cx="6045390" cy="4083579"/>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02AB700-8552-46A0-B700-5DA0068ADBFC}" type="datetime1">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380466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85B71F7-9EDC-DB6C-D713-7ACE3A2EADC0}"/>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842DDA-AD76-0064-2B85-CB145F4CE540}"/>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5E58AC6-620E-20FA-E8F5-375DA2977A43}"/>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EA14E2E-5098-2800-A72C-138A5840365C}"/>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685800"/>
            <a:ext cx="3652523" cy="410246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1600" y="685800"/>
            <a:ext cx="6394703" cy="5455003"/>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A892AD61-D199-4B74-B80B-2001400510FA}" type="datetime1">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5624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94DE839-4377-D8CF-B2A4-D0C3E0F49821}"/>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5E5478-C025-8AD6-B7FE-E95C356E887C}"/>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0EF54C8-1B9C-18F9-4647-D96F1A37BC05}"/>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1B42D9-101B-9822-0BAF-F80E962BB4CD}"/>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4" cy="4550251"/>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181600" y="685800"/>
            <a:ext cx="6394703" cy="5464016"/>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D00D9374-B0AF-43C5-90A8-C409C7D54B55}" type="datetime1">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83167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AC2E340-F7F3-5093-0E0A-41015057E720}"/>
              </a:ext>
            </a:extLst>
          </p:cNvPr>
          <p:cNvCxnSpPr/>
          <p:nvPr userDrawn="1"/>
        </p:nvCxnSpPr>
        <p:spPr>
          <a:xfrm>
            <a:off x="5191026" y="2362200"/>
            <a:ext cx="6391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91026" y="685807"/>
            <a:ext cx="6391374" cy="1372001"/>
          </a:xfrm>
        </p:spPr>
        <p:txBody>
          <a:bodyPr anchor="b">
            <a:noAutofit/>
          </a:bodyPr>
          <a:lstStyle>
            <a:lvl1pPr>
              <a:defRPr>
                <a:solidFill>
                  <a:schemeClr val="tx2"/>
                </a:solidFill>
              </a:defRPr>
            </a:lvl1pPr>
          </a:lstStyle>
          <a:p>
            <a:r>
              <a:rPr lang="en-US" dirty="0"/>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80729" y="2743204"/>
            <a:ext cx="6395573" cy="3428989"/>
          </a:xfrm>
        </p:spPr>
        <p:txBody>
          <a:bodyPr>
            <a:no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91026" y="6343825"/>
            <a:ext cx="3364903" cy="365125"/>
          </a:xfrm>
        </p:spPr>
        <p:txBody>
          <a:bodyPr>
            <a:noAutofit/>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noAutofit/>
          </a:bodyPr>
          <a:lstStyle>
            <a:lvl1pPr>
              <a:defRPr>
                <a:solidFill>
                  <a:schemeClr val="tx1"/>
                </a:solidFill>
              </a:defRPr>
            </a:lvl1pPr>
          </a:lstStyle>
          <a:p>
            <a:fld id="{9CBB6888-43ED-4D3A-B8DA-89EF29644561}" type="datetime1">
              <a:rPr lang="en-US" smtClean="0"/>
              <a:pPr/>
              <a:t>10/13/2025</a:t>
            </a:fld>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60893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881EABF-B6BB-1FBF-962C-A6A6C8C2418A}"/>
              </a:ext>
            </a:extLst>
          </p:cNvPr>
          <p:cNvCxnSpPr/>
          <p:nvPr userDrawn="1"/>
        </p:nvCxnSpPr>
        <p:spPr>
          <a:xfrm>
            <a:off x="612647" y="2359152"/>
            <a:ext cx="633679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4"/>
            <a:ext cx="6391374" cy="1371996"/>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3" y="2742645"/>
            <a:ext cx="6391247" cy="3429551"/>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noAutofit/>
          </a:bodyPr>
          <a:lstStyle/>
          <a:p>
            <a:r>
              <a:rPr lang="en-US"/>
              <a:t>Sample Footer Text</a:t>
            </a:r>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p:spPr>
        <p:txBody>
          <a:bodyPr>
            <a:noAutofit/>
          </a:bodyPr>
          <a:lstStyle/>
          <a:p>
            <a:fld id="{27C7479B-2077-4468-85E0-F9294B46DEAE}" type="datetime1">
              <a:rPr lang="en-US" smtClean="0"/>
              <a:t>10/13/2025</a:t>
            </a:fld>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p:spPr>
        <p:txBody>
          <a:bodyPr>
            <a:noAutofit/>
          </a:bodyPr>
          <a:lstStyle/>
          <a:p>
            <a:fld id="{AEAA3239-9EA4-4A65-A281-97F994456D9F}" type="slidenum">
              <a:rPr lang="en-US" smtClean="0"/>
              <a:t>‹#›</a:t>
            </a:fld>
            <a:endParaRPr lang="en-US" dirty="0"/>
          </a:p>
        </p:txBody>
      </p:sp>
      <p:sp>
        <p:nvSpPr>
          <p:cNvPr id="4" name="Picture Placeholder 13">
            <a:extLst>
              <a:ext uri="{FF2B5EF4-FFF2-40B4-BE49-F238E27FC236}">
                <a16:creationId xmlns:a16="http://schemas.microsoft.com/office/drawing/2014/main" id="{35EC8126-6431-465A-8AC3-0118DD8825B5}"/>
              </a:ext>
            </a:extLst>
          </p:cNvPr>
          <p:cNvSpPr>
            <a:spLocks noGrp="1"/>
          </p:cNvSpPr>
          <p:nvPr>
            <p:ph type="pic" sz="quarter" idx="13" hasCustomPrompt="1"/>
          </p:nvPr>
        </p:nvSpPr>
        <p:spPr>
          <a:xfrm>
            <a:off x="7631546"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a:t>
            </a:r>
          </a:p>
        </p:txBody>
      </p:sp>
    </p:spTree>
    <p:extLst>
      <p:ext uri="{BB962C8B-B14F-4D97-AF65-F5344CB8AC3E}">
        <p14:creationId xmlns:p14="http://schemas.microsoft.com/office/powerpoint/2010/main" val="349854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63655" cy="762001"/>
          </a:xfrm>
        </p:spPr>
        <p:txBody>
          <a:bodyPr anchor="b">
            <a:noAutofit/>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828800"/>
            <a:ext cx="10963656" cy="4343400"/>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B42362D5-E350-46C5-8BB1-F9E806A91933}" type="datetime1">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64317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3" y="685800"/>
            <a:ext cx="6858000" cy="1111532"/>
          </a:xfrm>
        </p:spPr>
        <p:txBody>
          <a:bodyPr anchor="b">
            <a:noAutofit/>
          </a:bodyPr>
          <a:lstStyle/>
          <a:p>
            <a:r>
              <a:rPr lang="en-US" dirty="0"/>
              <a:t>Click to edit Master title style</a:t>
            </a:r>
          </a:p>
        </p:txBody>
      </p:sp>
      <p:sp>
        <p:nvSpPr>
          <p:cNvPr id="5" name="Picture Placeholder 10">
            <a:extLst>
              <a:ext uri="{FF2B5EF4-FFF2-40B4-BE49-F238E27FC236}">
                <a16:creationId xmlns:a16="http://schemas.microsoft.com/office/drawing/2014/main" id="{D2B02E8B-EB97-8158-B585-0E0E95CF40CC}"/>
              </a:ext>
            </a:extLst>
          </p:cNvPr>
          <p:cNvSpPr>
            <a:spLocks noGrp="1"/>
          </p:cNvSpPr>
          <p:nvPr>
            <p:ph type="pic" sz="quarter" idx="13" hasCustomPrompt="1"/>
          </p:nvPr>
        </p:nvSpPr>
        <p:spPr>
          <a:xfrm>
            <a:off x="0" y="0"/>
            <a:ext cx="4100267"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3"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724397" y="6343954"/>
            <a:ext cx="3422906" cy="365125"/>
          </a:xfrm>
        </p:spPr>
        <p:txBody>
          <a:bodyPr>
            <a:noAutofit/>
          </a:bodyPr>
          <a:lstStyle/>
          <a:p>
            <a:r>
              <a:rPr lang="en-US"/>
              <a:t>Sample Footer Text</a:t>
            </a:r>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noAutofit/>
          </a:bodyPr>
          <a:lstStyle/>
          <a:p>
            <a:fld id="{28E9021D-675F-4984-8FE0-04DA4F4E22F1}" type="datetime1">
              <a:rPr lang="en-US" smtClean="0"/>
              <a:t>10/13/2025</a:t>
            </a:fld>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62621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A7F72289-EB8A-47CA-A283-A769C9E761BF}" type="datetime1">
              <a:rPr lang="en-US" smtClean="0"/>
              <a:t>10/13/2025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236223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10400" y="685800"/>
            <a:ext cx="4561665" cy="1371264"/>
          </a:xfrm>
        </p:spPr>
        <p:txBody>
          <a:bodyPr anchor="b">
            <a:noAutofit/>
          </a:bodyPr>
          <a:lstStyle>
            <a:lvl1pPr>
              <a:defRPr sz="5400"/>
            </a:lvl1pPr>
          </a:lstStyle>
          <a:p>
            <a:r>
              <a:rPr lang="en-US" dirty="0"/>
              <a:t>Click to edit Master title style</a:t>
            </a:r>
          </a:p>
        </p:txBody>
      </p:sp>
      <p:sp>
        <p:nvSpPr>
          <p:cNvPr id="12" name="Picture Placeholder 11">
            <a:extLst>
              <a:ext uri="{FF2B5EF4-FFF2-40B4-BE49-F238E27FC236}">
                <a16:creationId xmlns:a16="http://schemas.microsoft.com/office/drawing/2014/main" id="{EEEFBBBB-A526-5A93-34B8-A377087586AE}"/>
              </a:ext>
            </a:extLst>
          </p:cNvPr>
          <p:cNvSpPr>
            <a:spLocks noGrp="1"/>
          </p:cNvSpPr>
          <p:nvPr>
            <p:ph type="pic" sz="quarter" idx="15"/>
          </p:nvPr>
        </p:nvSpPr>
        <p:spPr>
          <a:xfrm>
            <a:off x="1" y="0"/>
            <a:ext cx="6390464"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20736" y="2286000"/>
            <a:ext cx="4561665" cy="38862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20736" y="6343955"/>
            <a:ext cx="2105099" cy="365125"/>
          </a:xfr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noAutofit/>
          </a:bodyPr>
          <a:lstStyle>
            <a:lvl1pPr>
              <a:defRPr>
                <a:solidFill>
                  <a:schemeClr val="tx1"/>
                </a:solidFill>
                <a:effectLst/>
              </a:defRPr>
            </a:lvl1pPr>
          </a:lstStyle>
          <a:p>
            <a:fld id="{74049900-C118-46F7-B9EF-5F7C1F0005B2}" type="datetime1">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046699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72002" cy="1371264"/>
          </a:xfrm>
        </p:spPr>
        <p:txBody>
          <a:bodyPr anchor="b">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09599" y="2286000"/>
            <a:ext cx="4561666" cy="38862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5">
            <a:extLst>
              <a:ext uri="{FF2B5EF4-FFF2-40B4-BE49-F238E27FC236}">
                <a16:creationId xmlns:a16="http://schemas.microsoft.com/office/drawing/2014/main" id="{3C6055EC-0CB7-A026-AE8C-74A36F768BEB}"/>
              </a:ext>
            </a:extLst>
          </p:cNvPr>
          <p:cNvSpPr>
            <a:spLocks noGrp="1"/>
          </p:cNvSpPr>
          <p:nvPr>
            <p:ph type="ftr" sz="quarter" idx="11"/>
          </p:nvPr>
        </p:nvSpPr>
        <p:spPr>
          <a:xfrm>
            <a:off x="609599" y="6343955"/>
            <a:ext cx="2105099" cy="365125"/>
          </a:xfrm>
        </p:spPr>
        <p:txBody>
          <a:bodyPr>
            <a:noAutofit/>
          </a:bodyPr>
          <a:lstStyle/>
          <a:p>
            <a:r>
              <a:rPr lang="en-US"/>
              <a:t>Sample Footer Text</a:t>
            </a:r>
          </a:p>
        </p:txBody>
      </p:sp>
      <p:sp>
        <p:nvSpPr>
          <p:cNvPr id="13" name="Date Placeholder 4">
            <a:extLst>
              <a:ext uri="{FF2B5EF4-FFF2-40B4-BE49-F238E27FC236}">
                <a16:creationId xmlns:a16="http://schemas.microsoft.com/office/drawing/2014/main" id="{AE86096B-57D4-1243-A86D-1D5E7DC3A755}"/>
              </a:ext>
            </a:extLst>
          </p:cNvPr>
          <p:cNvSpPr>
            <a:spLocks noGrp="1"/>
          </p:cNvSpPr>
          <p:nvPr>
            <p:ph type="dt" sz="half" idx="10"/>
          </p:nvPr>
        </p:nvSpPr>
        <p:spPr>
          <a:xfrm>
            <a:off x="2963930" y="6343955"/>
            <a:ext cx="1772029" cy="365125"/>
          </a:xfrm>
        </p:spPr>
        <p:txBody>
          <a:bodyPr>
            <a:noAutofit/>
          </a:bodyPr>
          <a:lstStyle>
            <a:lvl1pPr>
              <a:defRPr>
                <a:solidFill>
                  <a:schemeClr val="tx1"/>
                </a:solidFill>
                <a:effectLst/>
              </a:defRPr>
            </a:lvl1pPr>
          </a:lstStyle>
          <a:p>
            <a:fld id="{74049900-C118-46F7-B9EF-5F7C1F0005B2}" type="datetime1">
              <a:rPr lang="en-US" smtClean="0"/>
              <a:t>10/13/2025</a:t>
            </a:fld>
            <a:endParaRPr lang="en-US"/>
          </a:p>
        </p:txBody>
      </p:sp>
      <p:sp>
        <p:nvSpPr>
          <p:cNvPr id="15" name="Slide Number Placeholder 6">
            <a:extLst>
              <a:ext uri="{FF2B5EF4-FFF2-40B4-BE49-F238E27FC236}">
                <a16:creationId xmlns:a16="http://schemas.microsoft.com/office/drawing/2014/main" id="{A98A8E55-200E-96B4-1462-6DA457A20CE9}"/>
              </a:ext>
            </a:extLst>
          </p:cNvPr>
          <p:cNvSpPr>
            <a:spLocks noGrp="1"/>
          </p:cNvSpPr>
          <p:nvPr>
            <p:ph type="sldNum" sz="quarter" idx="12"/>
          </p:nvPr>
        </p:nvSpPr>
        <p:spPr>
          <a:xfrm>
            <a:off x="4735959" y="6343955"/>
            <a:ext cx="429207" cy="365125"/>
          </a:xfrm>
        </p:spPr>
        <p:txBody>
          <a:bodyPr>
            <a:noAutofit/>
          </a:bodyPr>
          <a:lstStyle/>
          <a:p>
            <a:fld id="{AEAA3239-9EA4-4A65-A281-97F994456D9F}" type="slidenum">
              <a:rPr lang="en-US" smtClean="0"/>
              <a:t>‹#›</a:t>
            </a:fld>
            <a:endParaRPr lang="en-US"/>
          </a:p>
        </p:txBody>
      </p:sp>
      <p:sp>
        <p:nvSpPr>
          <p:cNvPr id="3" name="Picture Placeholder 11">
            <a:extLst>
              <a:ext uri="{FF2B5EF4-FFF2-40B4-BE49-F238E27FC236}">
                <a16:creationId xmlns:a16="http://schemas.microsoft.com/office/drawing/2014/main" id="{48233842-32AB-C53C-CA20-8101D4E63DC5}"/>
              </a:ext>
            </a:extLst>
          </p:cNvPr>
          <p:cNvSpPr>
            <a:spLocks noGrp="1"/>
          </p:cNvSpPr>
          <p:nvPr>
            <p:ph type="pic" sz="quarter" idx="15"/>
          </p:nvPr>
        </p:nvSpPr>
        <p:spPr>
          <a:xfrm>
            <a:off x="5801536" y="0"/>
            <a:ext cx="6390464"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947045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4" y="687787"/>
            <a:ext cx="3363259" cy="1993392"/>
          </a:xfrm>
        </p:spPr>
        <p:txBody>
          <a:bodyPr anchor="b">
            <a:noAutofit/>
          </a:bodyPr>
          <a:lstStyle>
            <a:lvl1pPr>
              <a:defRPr sz="54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1" y="2880360"/>
            <a:ext cx="3363259" cy="3274612"/>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noAutofit/>
          </a:bodyPr>
          <a:lstStyle/>
          <a:p>
            <a:fld id="{0B4A3A31-ACEE-4A00-9ED7-D579651BDB0B}" type="datetime1">
              <a:rPr lang="en-US" smtClean="0"/>
              <a:t>10/13/2025</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1844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8" y="685800"/>
            <a:ext cx="3364992" cy="1996301"/>
          </a:xfrm>
        </p:spPr>
        <p:txBody>
          <a:bodyPr anchor="b">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698" y="2880360"/>
            <a:ext cx="3364992" cy="3234856"/>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8">
            <a:extLst>
              <a:ext uri="{FF2B5EF4-FFF2-40B4-BE49-F238E27FC236}">
                <a16:creationId xmlns:a16="http://schemas.microsoft.com/office/drawing/2014/main" id="{C119522C-433C-CA02-AD5B-2ABB39A41622}"/>
              </a:ext>
            </a:extLst>
          </p:cNvPr>
          <p:cNvSpPr>
            <a:spLocks noGrp="1"/>
          </p:cNvSpPr>
          <p:nvPr>
            <p:ph type="ftr" sz="quarter" idx="16"/>
          </p:nvPr>
        </p:nvSpPr>
        <p:spPr>
          <a:xfrm>
            <a:off x="615698" y="6343955"/>
            <a:ext cx="2012061" cy="365125"/>
          </a:xfrm>
        </p:spPr>
        <p:txBody>
          <a:bodyPr>
            <a:noAutofit/>
          </a:bodyPr>
          <a:lstStyle/>
          <a:p>
            <a:r>
              <a:rPr lang="en-US"/>
              <a:t>Sample Footer Text</a:t>
            </a:r>
            <a:endParaRPr lang="en-US" dirty="0"/>
          </a:p>
        </p:txBody>
      </p:sp>
      <p:sp>
        <p:nvSpPr>
          <p:cNvPr id="7" name="Date Placeholder 3">
            <a:extLst>
              <a:ext uri="{FF2B5EF4-FFF2-40B4-BE49-F238E27FC236}">
                <a16:creationId xmlns:a16="http://schemas.microsoft.com/office/drawing/2014/main" id="{E76C67AD-99A1-8DF0-C332-BB3E0C537172}"/>
              </a:ext>
            </a:extLst>
          </p:cNvPr>
          <p:cNvSpPr>
            <a:spLocks noGrp="1"/>
          </p:cNvSpPr>
          <p:nvPr>
            <p:ph type="dt" sz="half" idx="15"/>
          </p:nvPr>
        </p:nvSpPr>
        <p:spPr>
          <a:xfrm>
            <a:off x="2627759" y="6343955"/>
            <a:ext cx="922372" cy="365125"/>
          </a:xfrm>
        </p:spPr>
        <p:txBody>
          <a:bodyPr>
            <a:noAutofit/>
          </a:bodyPr>
          <a:lstStyle/>
          <a:p>
            <a:fld id="{0B4A3A31-ACEE-4A00-9ED7-D579651BDB0B}" type="datetime1">
              <a:rPr lang="en-US" smtClean="0"/>
              <a:t>10/13/2025</a:t>
            </a:fld>
            <a:endParaRPr lang="en-US" dirty="0"/>
          </a:p>
        </p:txBody>
      </p:sp>
      <p:sp>
        <p:nvSpPr>
          <p:cNvPr id="13" name="Slide Number Placeholder 9">
            <a:extLst>
              <a:ext uri="{FF2B5EF4-FFF2-40B4-BE49-F238E27FC236}">
                <a16:creationId xmlns:a16="http://schemas.microsoft.com/office/drawing/2014/main" id="{C8D2CF7B-FF7A-7960-DB96-2B1846DA41A0}"/>
              </a:ext>
            </a:extLst>
          </p:cNvPr>
          <p:cNvSpPr>
            <a:spLocks noGrp="1"/>
          </p:cNvSpPr>
          <p:nvPr>
            <p:ph type="sldNum" sz="quarter" idx="17"/>
          </p:nvPr>
        </p:nvSpPr>
        <p:spPr>
          <a:xfrm>
            <a:off x="3550131" y="6343955"/>
            <a:ext cx="429207" cy="365125"/>
          </a:xfrm>
        </p:spPr>
        <p:txBody>
          <a:bodyPr>
            <a:noAutofit/>
          </a:bodyPr>
          <a:lstStyle/>
          <a:p>
            <a:fld id="{AEAA3239-9EA4-4A65-A281-97F994456D9F}" type="slidenum">
              <a:rPr lang="en-US" smtClean="0"/>
              <a:t>‹#›</a:t>
            </a:fld>
            <a:endParaRPr lang="en-US"/>
          </a:p>
        </p:txBody>
      </p:sp>
      <p:sp>
        <p:nvSpPr>
          <p:cNvPr id="4" name="Picture Placeholder 10">
            <a:extLst>
              <a:ext uri="{FF2B5EF4-FFF2-40B4-BE49-F238E27FC236}">
                <a16:creationId xmlns:a16="http://schemas.microsoft.com/office/drawing/2014/main" id="{B08A763A-F1F9-D459-6C34-397656627599}"/>
              </a:ext>
            </a:extLst>
          </p:cNvPr>
          <p:cNvSpPr>
            <a:spLocks noGrp="1"/>
          </p:cNvSpPr>
          <p:nvPr>
            <p:ph type="pic" sz="quarter" idx="13" hasCustomPrompt="1"/>
          </p:nvPr>
        </p:nvSpPr>
        <p:spPr>
          <a:xfrm>
            <a:off x="4607856" y="0"/>
            <a:ext cx="7584144"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181964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9200" y="685800"/>
            <a:ext cx="2748115" cy="2743200"/>
          </a:xfrm>
          <a:noFill/>
        </p:spPr>
        <p:txBody>
          <a:bodyPr anchor="t">
            <a:noAutofit/>
          </a:bodyPr>
          <a:lstStyle/>
          <a:p>
            <a:r>
              <a:rPr lang="en-US" dirty="0"/>
              <a:t>Click to edit Master title style</a:t>
            </a:r>
          </a:p>
        </p:txBody>
      </p:sp>
      <p:sp>
        <p:nvSpPr>
          <p:cNvPr id="4" name="Picture Placeholder 3">
            <a:extLst>
              <a:ext uri="{FF2B5EF4-FFF2-40B4-BE49-F238E27FC236}">
                <a16:creationId xmlns:a16="http://schemas.microsoft.com/office/drawing/2014/main" id="{5487E718-4223-B4DB-C92A-99E891E642B8}"/>
              </a:ext>
            </a:extLst>
          </p:cNvPr>
          <p:cNvSpPr>
            <a:spLocks noGrp="1"/>
          </p:cNvSpPr>
          <p:nvPr>
            <p:ph type="pic" sz="quarter" idx="15"/>
          </p:nvPr>
        </p:nvSpPr>
        <p:spPr>
          <a:xfrm>
            <a:off x="0" y="0"/>
            <a:ext cx="8229600"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9200" y="3703320"/>
            <a:ext cx="2743201" cy="2476061"/>
          </a:xfrm>
          <a:noFill/>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39200" y="6343955"/>
            <a:ext cx="1404460" cy="365125"/>
          </a:xfrm>
          <a:noFill/>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noFill/>
        </p:spPr>
        <p:txBody>
          <a:bodyPr>
            <a:noAutofit/>
          </a:bodyPr>
          <a:lstStyle>
            <a:lvl1pPr>
              <a:defRPr>
                <a:solidFill>
                  <a:schemeClr val="tx1"/>
                </a:solidFill>
                <a:effectLst/>
              </a:defRPr>
            </a:lvl1pPr>
          </a:lstStyle>
          <a:p>
            <a:fld id="{FAD7B7F7-7F90-4F0B-A996-5443656EFF4A}" type="datetime1">
              <a:rPr lang="en-US" smtClean="0"/>
              <a:t>10/13/2025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noFill/>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69549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685800"/>
            <a:ext cx="2748114" cy="2743200"/>
          </a:xfrm>
        </p:spPr>
        <p:txBody>
          <a:bodyPr anchor="t">
            <a:noAutofit/>
          </a:bodyPr>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703320"/>
            <a:ext cx="2743200" cy="247606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5">
            <a:extLst>
              <a:ext uri="{FF2B5EF4-FFF2-40B4-BE49-F238E27FC236}">
                <a16:creationId xmlns:a16="http://schemas.microsoft.com/office/drawing/2014/main" id="{644F6AEF-CB45-AC6F-F205-7AB277670F4E}"/>
              </a:ext>
            </a:extLst>
          </p:cNvPr>
          <p:cNvSpPr>
            <a:spLocks noGrp="1"/>
          </p:cNvSpPr>
          <p:nvPr>
            <p:ph type="ftr" sz="quarter" idx="11"/>
          </p:nvPr>
        </p:nvSpPr>
        <p:spPr>
          <a:xfrm>
            <a:off x="615697" y="6343955"/>
            <a:ext cx="1404460" cy="365125"/>
          </a:xfrm>
        </p:spPr>
        <p:txBody>
          <a:bodyPr>
            <a:noAutofit/>
          </a:bodyPr>
          <a:lstStyle/>
          <a:p>
            <a:r>
              <a:rPr lang="en-US"/>
              <a:t>Sample Footer Text</a:t>
            </a:r>
            <a:endParaRPr lang="en-US" dirty="0"/>
          </a:p>
        </p:txBody>
      </p:sp>
      <p:sp>
        <p:nvSpPr>
          <p:cNvPr id="14" name="Date Placeholder 4">
            <a:extLst>
              <a:ext uri="{FF2B5EF4-FFF2-40B4-BE49-F238E27FC236}">
                <a16:creationId xmlns:a16="http://schemas.microsoft.com/office/drawing/2014/main" id="{980DDA2F-B408-A7AF-463F-3F6ED55C1A9C}"/>
              </a:ext>
            </a:extLst>
          </p:cNvPr>
          <p:cNvSpPr>
            <a:spLocks noGrp="1"/>
          </p:cNvSpPr>
          <p:nvPr>
            <p:ph type="dt" sz="half" idx="10"/>
          </p:nvPr>
        </p:nvSpPr>
        <p:spPr>
          <a:xfrm>
            <a:off x="2069019" y="6343955"/>
            <a:ext cx="854573" cy="365125"/>
          </a:xfrm>
        </p:spPr>
        <p:txBody>
          <a:bodyPr>
            <a:noAutofit/>
          </a:bodyPr>
          <a:lstStyle>
            <a:lvl1pPr>
              <a:defRPr>
                <a:solidFill>
                  <a:schemeClr val="tx1"/>
                </a:solidFill>
                <a:effectLst/>
              </a:defRPr>
            </a:lvl1pPr>
          </a:lstStyle>
          <a:p>
            <a:fld id="{FAD7B7F7-7F90-4F0B-A996-5443656EFF4A}" type="datetime1">
              <a:rPr lang="en-US" smtClean="0"/>
              <a:t>10/13/2025</a:t>
            </a:fld>
            <a:endParaRPr lang="en-US" dirty="0"/>
          </a:p>
        </p:txBody>
      </p:sp>
      <p:sp>
        <p:nvSpPr>
          <p:cNvPr id="16" name="Slide Number Placeholder 6">
            <a:extLst>
              <a:ext uri="{FF2B5EF4-FFF2-40B4-BE49-F238E27FC236}">
                <a16:creationId xmlns:a16="http://schemas.microsoft.com/office/drawing/2014/main" id="{9C6A3F52-E7A3-B732-2650-C47F8BE25FF4}"/>
              </a:ext>
            </a:extLst>
          </p:cNvPr>
          <p:cNvSpPr>
            <a:spLocks noGrp="1"/>
          </p:cNvSpPr>
          <p:nvPr>
            <p:ph type="sldNum" sz="quarter" idx="12"/>
          </p:nvPr>
        </p:nvSpPr>
        <p:spPr>
          <a:xfrm>
            <a:off x="2923593" y="6343955"/>
            <a:ext cx="429207" cy="365125"/>
          </a:xfrm>
        </p:spPr>
        <p:txBody>
          <a:bodyPr>
            <a:noAutofit/>
          </a:bodyPr>
          <a:lstStyle/>
          <a:p>
            <a:fld id="{AEAA3239-9EA4-4A65-A281-97F994456D9F}" type="slidenum">
              <a:rPr lang="en-US" smtClean="0"/>
              <a:t>‹#›</a:t>
            </a:fld>
            <a:endParaRPr lang="en-US"/>
          </a:p>
        </p:txBody>
      </p:sp>
      <p:sp>
        <p:nvSpPr>
          <p:cNvPr id="5" name="Picture Placeholder 3">
            <a:extLst>
              <a:ext uri="{FF2B5EF4-FFF2-40B4-BE49-F238E27FC236}">
                <a16:creationId xmlns:a16="http://schemas.microsoft.com/office/drawing/2014/main" id="{80894EEF-95B5-F8FE-9FBB-D5DFD413C066}"/>
              </a:ext>
            </a:extLst>
          </p:cNvPr>
          <p:cNvSpPr>
            <a:spLocks noGrp="1"/>
          </p:cNvSpPr>
          <p:nvPr>
            <p:ph type="pic" sz="quarter" idx="15"/>
          </p:nvPr>
        </p:nvSpPr>
        <p:spPr>
          <a:xfrm>
            <a:off x="3962400" y="0"/>
            <a:ext cx="8229600"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4261154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343400"/>
            <a:ext cx="4019522" cy="1159931"/>
          </a:xfrm>
        </p:spPr>
        <p:txBody>
          <a:bodyPr anchor="t">
            <a:noAutofit/>
          </a:bodyPr>
          <a:lstStyle>
            <a:lvl1pPr>
              <a:defRPr sz="5400"/>
            </a:lvl1pPr>
          </a:lstStyle>
          <a:p>
            <a:r>
              <a:rPr lang="en-US" dirty="0"/>
              <a:t>Click to edit Master title style</a:t>
            </a:r>
          </a:p>
        </p:txBody>
      </p:sp>
      <p:sp>
        <p:nvSpPr>
          <p:cNvPr id="4" name="Picture Placeholder 3">
            <a:extLst>
              <a:ext uri="{FF2B5EF4-FFF2-40B4-BE49-F238E27FC236}">
                <a16:creationId xmlns:a16="http://schemas.microsoft.com/office/drawing/2014/main" id="{0E0CE544-3552-FE00-5B00-942E522A2A5A}"/>
              </a:ext>
            </a:extLst>
          </p:cNvPr>
          <p:cNvSpPr>
            <a:spLocks noGrp="1"/>
          </p:cNvSpPr>
          <p:nvPr>
            <p:ph type="pic" sz="quarter" idx="15"/>
          </p:nvPr>
        </p:nvSpPr>
        <p:spPr>
          <a:xfrm>
            <a:off x="0" y="0"/>
            <a:ext cx="12192000" cy="38862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81600" y="4343400"/>
            <a:ext cx="6400800" cy="115993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2086C921-50A5-4289-8B96-30101E64A548}" type="datetime1">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486011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6200"/>
            <a:ext cx="3044954" cy="2245126"/>
          </a:xfrm>
        </p:spPr>
        <p:txBody>
          <a:bodyPr anchor="b">
            <a:noAutofit/>
          </a:bodyPr>
          <a:lstStyle>
            <a:lvl1pPr>
              <a:defRPr sz="54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7200" y="3886200"/>
            <a:ext cx="7315199" cy="2245127"/>
          </a:xfrm>
        </p:spPr>
        <p:txBody>
          <a:bodyPr vert="horz" lIns="91440" tIns="45720" rIns="91440" bIns="45720" rtlCol="0">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1B948B66-4D7B-4FF2-9F42-B85226272225}" type="datetime1">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9866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tx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C6C0090-085A-1FB3-B3B7-D8DA73A125FE}"/>
              </a:ext>
            </a:extLst>
          </p:cNvPr>
          <p:cNvSpPr>
            <a:spLocks noGrp="1"/>
          </p:cNvSpPr>
          <p:nvPr>
            <p:ph type="ctrTitle"/>
          </p:nvPr>
        </p:nvSpPr>
        <p:spPr>
          <a:xfrm>
            <a:off x="614172" y="4419600"/>
            <a:ext cx="10963657" cy="1352245"/>
          </a:xfrm>
        </p:spPr>
        <p:txBody>
          <a:bodyPr vert="horz" lIns="91440" tIns="45720" rIns="91440" bIns="45720" rtlCol="0" anchor="b">
            <a:noAutofit/>
          </a:bodyPr>
          <a:lstStyle>
            <a:lvl1pPr>
              <a:defRPr lang="en-US" sz="7000" dirty="0">
                <a:solidFill>
                  <a:schemeClr val="bg2"/>
                </a:solidFill>
              </a:defRPr>
            </a:lvl1pPr>
          </a:lstStyle>
          <a:p>
            <a:pPr lvl="0"/>
            <a:r>
              <a:rPr lang="en-US" dirty="0"/>
              <a:t>Click to edit Master title style</a:t>
            </a:r>
          </a:p>
        </p:txBody>
      </p:sp>
      <p:sp>
        <p:nvSpPr>
          <p:cNvPr id="10" name="Subtitle 2">
            <a:extLst>
              <a:ext uri="{FF2B5EF4-FFF2-40B4-BE49-F238E27FC236}">
                <a16:creationId xmlns:a16="http://schemas.microsoft.com/office/drawing/2014/main" id="{76834447-947D-F9FA-98D1-8BF0FC477ABA}"/>
              </a:ext>
            </a:extLst>
          </p:cNvPr>
          <p:cNvSpPr>
            <a:spLocks noGrp="1"/>
          </p:cNvSpPr>
          <p:nvPr>
            <p:ph type="subTitle" idx="1"/>
          </p:nvPr>
        </p:nvSpPr>
        <p:spPr>
          <a:xfrm>
            <a:off x="614172" y="5943600"/>
            <a:ext cx="10963657" cy="609600"/>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5" name="Picture Placeholder 14">
            <a:extLst>
              <a:ext uri="{FF2B5EF4-FFF2-40B4-BE49-F238E27FC236}">
                <a16:creationId xmlns:a16="http://schemas.microsoft.com/office/drawing/2014/main" id="{2573ACD2-30C7-6922-D14F-66F23CBA3774}"/>
              </a:ext>
            </a:extLst>
          </p:cNvPr>
          <p:cNvSpPr>
            <a:spLocks noGrp="1"/>
          </p:cNvSpPr>
          <p:nvPr>
            <p:ph type="pic" sz="quarter" idx="17"/>
          </p:nvPr>
        </p:nvSpPr>
        <p:spPr>
          <a:xfrm>
            <a:off x="0" y="0"/>
            <a:ext cx="12192000" cy="4114800"/>
          </a:xfrm>
          <a:blipFill>
            <a:blip r:embed="rId2">
              <a:alphaModFix amt="60000"/>
            </a:blip>
            <a:stretch>
              <a:fillRect/>
            </a:stretch>
          </a:blipFill>
        </p:spPr>
        <p:txBody>
          <a:bodyPr/>
          <a:lstStyle/>
          <a:p>
            <a:endParaRPr lang="en-US" dirty="0"/>
          </a:p>
        </p:txBody>
      </p:sp>
    </p:spTree>
    <p:extLst>
      <p:ext uri="{BB962C8B-B14F-4D97-AF65-F5344CB8AC3E}">
        <p14:creationId xmlns:p14="http://schemas.microsoft.com/office/powerpoint/2010/main" val="2309385213"/>
      </p:ext>
    </p:extLst>
  </p:cSld>
  <p:clrMapOvr>
    <a:masterClrMapping/>
  </p:clrMapOvr>
  <p:hf sldNum="0" hdr="0" ftr="0" dt="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3044954" cy="2035724"/>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59158" y="685800"/>
            <a:ext cx="7315199" cy="2014665"/>
          </a:xfrm>
        </p:spPr>
        <p:txBody>
          <a:bodyPr vert="horz" lIns="91440" tIns="45720" rIns="91440" bIns="45720" rtlCol="0" anchor="b">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2896372"/>
            <a:ext cx="2791027" cy="365125"/>
          </a:xfrm>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2896372"/>
            <a:ext cx="1559379" cy="365125"/>
          </a:xfrm>
        </p:spPr>
        <p:txBody>
          <a:bodyPr>
            <a:noAutofit/>
          </a:bodyPr>
          <a:lstStyle/>
          <a:p>
            <a:fld id="{6D1D18D0-7308-42C5-B784-8892F327ABD3}" type="datetime1">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2896372"/>
            <a:ext cx="429207" cy="365125"/>
          </a:xfrm>
        </p:spPr>
        <p:txBody>
          <a:bodyPr>
            <a:noAutofit/>
          </a:bodyPr>
          <a:lstStyle/>
          <a:p>
            <a:fld id="{AEAA3239-9EA4-4A65-A281-97F994456D9F}" type="slidenum">
              <a:rPr lang="en-US" smtClean="0"/>
              <a:t>‹#›</a:t>
            </a:fld>
            <a:endParaRPr lang="en-US"/>
          </a:p>
        </p:txBody>
      </p:sp>
      <p:sp>
        <p:nvSpPr>
          <p:cNvPr id="3" name="Picture Placeholder 10">
            <a:extLst>
              <a:ext uri="{FF2B5EF4-FFF2-40B4-BE49-F238E27FC236}">
                <a16:creationId xmlns:a16="http://schemas.microsoft.com/office/drawing/2014/main" id="{4178283B-8F20-CAA0-928D-318B857F9592}"/>
              </a:ext>
            </a:extLst>
          </p:cNvPr>
          <p:cNvSpPr>
            <a:spLocks noGrp="1"/>
          </p:cNvSpPr>
          <p:nvPr>
            <p:ph type="pic" sz="quarter" idx="13" hasCustomPrompt="1"/>
          </p:nvPr>
        </p:nvSpPr>
        <p:spPr>
          <a:xfrm>
            <a:off x="-1" y="3414669"/>
            <a:ext cx="12192000" cy="3443331"/>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4207672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8"/>
            <a:ext cx="5483353" cy="1388318"/>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2651760"/>
            <a:ext cx="5483352" cy="352185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4AB12E0E-A617-768A-7E0E-472481185B12}"/>
              </a:ext>
            </a:extLst>
          </p:cNvPr>
          <p:cNvSpPr>
            <a:spLocks noGrp="1"/>
          </p:cNvSpPr>
          <p:nvPr>
            <p:ph type="pic" sz="quarter" idx="18"/>
          </p:nvPr>
        </p:nvSpPr>
        <p:spPr>
          <a:xfrm>
            <a:off x="6717792" y="685807"/>
            <a:ext cx="4864608" cy="5486377"/>
          </a:xfrm>
          <a:blipFill>
            <a:blip r:embed="rId2">
              <a:alphaModFix amt="60000"/>
            </a:blip>
            <a:stretch>
              <a:fillRect/>
            </a:stretch>
          </a:blipFill>
        </p:spPr>
        <p:txBody>
          <a:bodyPr/>
          <a:lstStyle/>
          <a:p>
            <a:endParaRPr lang="en-US"/>
          </a:p>
        </p:txBody>
      </p:sp>
      <p:cxnSp>
        <p:nvCxnSpPr>
          <p:cNvPr id="3" name="Straight Connector 2">
            <a:extLst>
              <a:ext uri="{FF2B5EF4-FFF2-40B4-BE49-F238E27FC236}">
                <a16:creationId xmlns:a16="http://schemas.microsoft.com/office/drawing/2014/main" id="{EC1D70B4-629A-1A3A-D1BB-D35C3AED4BAD}"/>
              </a:ext>
            </a:extLst>
          </p:cNvPr>
          <p:cNvCxnSpPr>
            <a:cxnSpLocks/>
          </p:cNvCxnSpPr>
          <p:nvPr userDrawn="1"/>
        </p:nvCxnSpPr>
        <p:spPr>
          <a:xfrm>
            <a:off x="609600" y="236222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8F922763-A12B-44C2-4F2D-AAD3B317EC9A}"/>
              </a:ext>
            </a:extLst>
          </p:cNvPr>
          <p:cNvSpPr>
            <a:spLocks noGrp="1"/>
          </p:cNvSpPr>
          <p:nvPr>
            <p:ph type="ftr" sz="quarter" idx="15"/>
          </p:nvPr>
        </p:nvSpPr>
        <p:spPr>
          <a:xfrm>
            <a:off x="612647" y="6343955"/>
            <a:ext cx="2805405" cy="365125"/>
          </a:xfrm>
        </p:spPr>
        <p:txBody>
          <a:bodyPr>
            <a:noAutofit/>
          </a:bodyPr>
          <a:lstStyle/>
          <a:p>
            <a:r>
              <a:rPr lang="en-US" dirty="0"/>
              <a:t>Sample Footer Text</a:t>
            </a:r>
          </a:p>
        </p:txBody>
      </p:sp>
      <p:sp>
        <p:nvSpPr>
          <p:cNvPr id="11" name="Date Placeholder 6">
            <a:extLst>
              <a:ext uri="{FF2B5EF4-FFF2-40B4-BE49-F238E27FC236}">
                <a16:creationId xmlns:a16="http://schemas.microsoft.com/office/drawing/2014/main" id="{88D44AB0-B4BD-5097-DB6C-0B96B75B1DA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10/13/2025</a:t>
            </a:fld>
            <a:endParaRPr lang="en-US" dirty="0"/>
          </a:p>
        </p:txBody>
      </p:sp>
      <p:sp>
        <p:nvSpPr>
          <p:cNvPr id="14" name="Slide Number Placeholder 8">
            <a:extLst>
              <a:ext uri="{FF2B5EF4-FFF2-40B4-BE49-F238E27FC236}">
                <a16:creationId xmlns:a16="http://schemas.microsoft.com/office/drawing/2014/main" id="{8EA9CC9C-E71E-C316-0680-F4BD6EDC87C1}"/>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35233409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9753" cy="898525"/>
          </a:xfrm>
        </p:spPr>
        <p:txBody>
          <a:bodyPr anchor="b">
            <a:noAutofit/>
          </a:bodyPr>
          <a:lstStyle/>
          <a:p>
            <a:r>
              <a:rPr lang="en-US" dirty="0"/>
              <a:t>Click to edit Master title style</a:t>
            </a:r>
          </a:p>
        </p:txBody>
      </p:sp>
      <p:cxnSp>
        <p:nvCxnSpPr>
          <p:cNvPr id="7" name="Straight Connector 6">
            <a:extLst>
              <a:ext uri="{FF2B5EF4-FFF2-40B4-BE49-F238E27FC236}">
                <a16:creationId xmlns:a16="http://schemas.microsoft.com/office/drawing/2014/main" id="{54E15E62-FEF2-298A-EC8D-72D59188CB27}"/>
              </a:ext>
            </a:extLst>
          </p:cNvPr>
          <p:cNvCxnSpPr>
            <a:cxnSpLocks/>
          </p:cNvCxnSpPr>
          <p:nvPr userDrawn="1"/>
        </p:nvCxnSpPr>
        <p:spPr>
          <a:xfrm>
            <a:off x="609600" y="1905000"/>
            <a:ext cx="109728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9600" y="2286012"/>
            <a:ext cx="5479474" cy="298765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C4892D5B-0772-8929-54F9-AA16EED38E2B}"/>
              </a:ext>
            </a:extLst>
          </p:cNvPr>
          <p:cNvSpPr>
            <a:spLocks noGrp="1"/>
          </p:cNvSpPr>
          <p:nvPr>
            <p:ph type="pic" sz="quarter" idx="18"/>
          </p:nvPr>
        </p:nvSpPr>
        <p:spPr>
          <a:xfrm>
            <a:off x="6715575" y="2285301"/>
            <a:ext cx="4863778" cy="3886188"/>
          </a:xfrm>
          <a:blipFill>
            <a:blip r:embed="rId2">
              <a:alphaModFix amt="60000"/>
            </a:blip>
            <a:stretch>
              <a:fillRect/>
            </a:stretch>
          </a:blipFill>
        </p:spPr>
        <p:txBody>
          <a:bodyPr/>
          <a:lstStyle/>
          <a:p>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noAutofit/>
          </a:bodyPr>
          <a:lstStyle/>
          <a:p>
            <a:fld id="{6C46EC71-0129-40A3-85CE-244216EACC39}" type="datetime1">
              <a:rPr lang="en-US" smtClean="0"/>
              <a:t>10/13/2025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noAutofit/>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118424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89903" y="685807"/>
            <a:ext cx="5486400" cy="1388302"/>
          </a:xfrm>
        </p:spPr>
        <p:txBody>
          <a:bodyPr anchor="b">
            <a:noAutofit/>
          </a:bodyPr>
          <a:lstStyle/>
          <a:p>
            <a:r>
              <a:rPr lang="en-US" dirty="0"/>
              <a:t>Click to edit Master title style</a:t>
            </a:r>
          </a:p>
        </p:txBody>
      </p:sp>
      <p:sp>
        <p:nvSpPr>
          <p:cNvPr id="16" name="Picture Placeholder 5">
            <a:extLst>
              <a:ext uri="{FF2B5EF4-FFF2-40B4-BE49-F238E27FC236}">
                <a16:creationId xmlns:a16="http://schemas.microsoft.com/office/drawing/2014/main" id="{3F8ACB4F-E132-97B5-797E-ADFB9AC83456}"/>
              </a:ext>
            </a:extLst>
          </p:cNvPr>
          <p:cNvSpPr>
            <a:spLocks noGrp="1"/>
          </p:cNvSpPr>
          <p:nvPr>
            <p:ph type="pic" sz="quarter" idx="18"/>
          </p:nvPr>
        </p:nvSpPr>
        <p:spPr>
          <a:xfrm>
            <a:off x="616658" y="685807"/>
            <a:ext cx="4864608" cy="5486377"/>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89903" y="2650330"/>
            <a:ext cx="5486400" cy="3521854"/>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60415657-C9CC-A8DC-C841-09A42AC901EC}"/>
              </a:ext>
            </a:extLst>
          </p:cNvPr>
          <p:cNvCxnSpPr>
            <a:cxnSpLocks/>
          </p:cNvCxnSpPr>
          <p:nvPr userDrawn="1"/>
        </p:nvCxnSpPr>
        <p:spPr>
          <a:xfrm>
            <a:off x="6089903" y="236221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7">
            <a:extLst>
              <a:ext uri="{FF2B5EF4-FFF2-40B4-BE49-F238E27FC236}">
                <a16:creationId xmlns:a16="http://schemas.microsoft.com/office/drawing/2014/main" id="{D65827FC-FBF0-2A7B-2AE9-11D916DB970C}"/>
              </a:ext>
            </a:extLst>
          </p:cNvPr>
          <p:cNvSpPr>
            <a:spLocks noGrp="1"/>
          </p:cNvSpPr>
          <p:nvPr>
            <p:ph type="ftr" sz="quarter" idx="15"/>
          </p:nvPr>
        </p:nvSpPr>
        <p:spPr>
          <a:xfrm>
            <a:off x="612647" y="6343955"/>
            <a:ext cx="2805405" cy="365125"/>
          </a:xfrm>
        </p:spPr>
        <p:txBody>
          <a:bodyPr>
            <a:noAutofit/>
          </a:bodyPr>
          <a:lstStyle/>
          <a:p>
            <a:r>
              <a:rPr lang="en-US" dirty="0"/>
              <a:t>Sample Footer Text</a:t>
            </a:r>
          </a:p>
        </p:txBody>
      </p:sp>
      <p:sp>
        <p:nvSpPr>
          <p:cNvPr id="3" name="Date Placeholder 6">
            <a:extLst>
              <a:ext uri="{FF2B5EF4-FFF2-40B4-BE49-F238E27FC236}">
                <a16:creationId xmlns:a16="http://schemas.microsoft.com/office/drawing/2014/main" id="{7D3F37AD-0904-9EC0-EFEE-899B457A453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10/13/2025</a:t>
            </a:fld>
            <a:endParaRPr lang="en-US"/>
          </a:p>
        </p:txBody>
      </p:sp>
      <p:sp>
        <p:nvSpPr>
          <p:cNvPr id="6" name="Slide Number Placeholder 8">
            <a:extLst>
              <a:ext uri="{FF2B5EF4-FFF2-40B4-BE49-F238E27FC236}">
                <a16:creationId xmlns:a16="http://schemas.microsoft.com/office/drawing/2014/main" id="{655EC9E8-1A84-6C33-ADB3-D40020F50907}"/>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42582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64763" cy="1426798"/>
          </a:xfrm>
        </p:spPr>
        <p:txBody>
          <a:bodyPr anchor="b">
            <a:noAutofit/>
          </a:bodyPr>
          <a:lstStyle>
            <a:lvl1pPr>
              <a:defRPr sz="5400"/>
            </a:lvl1pPr>
          </a:lstStyle>
          <a:p>
            <a:r>
              <a:rPr lang="en-US" dirty="0"/>
              <a:t>Click to edit Master title style</a:t>
            </a:r>
          </a:p>
        </p:txBody>
      </p:sp>
      <p:sp>
        <p:nvSpPr>
          <p:cNvPr id="4" name="Picture Placeholder 3">
            <a:extLst>
              <a:ext uri="{FF2B5EF4-FFF2-40B4-BE49-F238E27FC236}">
                <a16:creationId xmlns:a16="http://schemas.microsoft.com/office/drawing/2014/main" id="{45580E71-5349-7975-EE00-1D48FBB45527}"/>
              </a:ext>
            </a:extLst>
          </p:cNvPr>
          <p:cNvSpPr>
            <a:spLocks noGrp="1"/>
          </p:cNvSpPr>
          <p:nvPr>
            <p:ph type="pic" sz="quarter" idx="15"/>
          </p:nvPr>
        </p:nvSpPr>
        <p:spPr>
          <a:xfrm>
            <a:off x="609599" y="2514600"/>
            <a:ext cx="4564763" cy="3636598"/>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90060" y="685800"/>
            <a:ext cx="5792341" cy="5465398"/>
          </a:xfrm>
        </p:spPr>
        <p:txBody>
          <a:bodyPr anchor="b">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3CC8FB4D-92F2-4C28-8BFC-2AE0229C3E9A}" type="datetime1">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097962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891102"/>
          </a:xfrm>
        </p:spPr>
        <p:txBody>
          <a:bodyPr anchor="b">
            <a:noAutofit/>
          </a:bodyPr>
          <a:lstStyle>
            <a:lvl1pPr>
              <a:defRPr sz="5400"/>
            </a:lvl1pPr>
          </a:lstStyle>
          <a:p>
            <a:r>
              <a:rPr lang="en-US" dirty="0"/>
              <a:t>Click to edit Master title style</a:t>
            </a:r>
          </a:p>
        </p:txBody>
      </p:sp>
      <p:sp>
        <p:nvSpPr>
          <p:cNvPr id="9" name="Picture Placeholder 8">
            <a:extLst>
              <a:ext uri="{FF2B5EF4-FFF2-40B4-BE49-F238E27FC236}">
                <a16:creationId xmlns:a16="http://schemas.microsoft.com/office/drawing/2014/main" id="{2EC4665C-5805-BDA9-0EA4-387D86C88ABA}"/>
              </a:ext>
            </a:extLst>
          </p:cNvPr>
          <p:cNvSpPr>
            <a:spLocks noGrp="1"/>
          </p:cNvSpPr>
          <p:nvPr>
            <p:ph type="pic" sz="quarter" idx="15"/>
          </p:nvPr>
        </p:nvSpPr>
        <p:spPr>
          <a:xfrm>
            <a:off x="612647" y="2057400"/>
            <a:ext cx="2740153" cy="4091502"/>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3810001" y="2057400"/>
            <a:ext cx="7766302" cy="4091502"/>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7B708C30-1428-4C16-AD49-DE42CFEA37BF}" type="datetime1">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85019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1DA757D-A9AE-985A-6EEE-C02E46D45DC9}"/>
              </a:ext>
            </a:extLst>
          </p:cNvPr>
          <p:cNvSpPr/>
          <p:nvPr/>
        </p:nvSpPr>
        <p:spPr>
          <a:xfrm>
            <a:off x="11250895" y="43434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4"/>
            </a:solidFill>
            <a:prstDash val="solid"/>
            <a:miter/>
          </a:ln>
        </p:spPr>
        <p:txBody>
          <a:bodyPr rtlCol="0" anchor="ctr"/>
          <a:lstStyle/>
          <a:p>
            <a:pPr algn="l" rtl="0"/>
            <a:endParaRPr lang="en-US"/>
          </a:p>
        </p:txBody>
      </p:sp>
      <p:sp>
        <p:nvSpPr>
          <p:cNvPr id="8" name="Freeform: Shape 7">
            <a:extLst>
              <a:ext uri="{FF2B5EF4-FFF2-40B4-BE49-F238E27FC236}">
                <a16:creationId xmlns:a16="http://schemas.microsoft.com/office/drawing/2014/main" id="{271E517F-7D77-FEA1-94A2-D8522A1BF181}"/>
              </a:ext>
            </a:extLst>
          </p:cNvPr>
          <p:cNvSpPr/>
          <p:nvPr/>
        </p:nvSpPr>
        <p:spPr>
          <a:xfrm>
            <a:off x="685800" y="46938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4"/>
            </a:solidFill>
            <a:prstDash val="solid"/>
            <a:miter/>
          </a:ln>
        </p:spPr>
        <p:txBody>
          <a:bodyPr rtlCol="0" anchor="ctr"/>
          <a:lstStyle/>
          <a:p>
            <a:pPr algn="l" rtl="0"/>
            <a:endParaRPr lang="en-US"/>
          </a:p>
        </p:txBody>
      </p:sp>
      <p:sp>
        <p:nvSpPr>
          <p:cNvPr id="11" name="Freeform: Shape 10">
            <a:extLst>
              <a:ext uri="{FF2B5EF4-FFF2-40B4-BE49-F238E27FC236}">
                <a16:creationId xmlns:a16="http://schemas.microsoft.com/office/drawing/2014/main" id="{562EAE4C-19D0-A0E4-1FDC-967BD2694E6F}"/>
              </a:ext>
            </a:extLst>
          </p:cNvPr>
          <p:cNvSpPr/>
          <p:nvPr/>
        </p:nvSpPr>
        <p:spPr>
          <a:xfrm>
            <a:off x="10998565" y="44258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4"/>
            </a:solidFill>
            <a:prstDash val="solid"/>
            <a:miter/>
          </a:ln>
        </p:spPr>
        <p:txBody>
          <a:bodyPr rtlCol="0" anchor="ctr"/>
          <a:lstStyle/>
          <a:p>
            <a:pPr algn="l" rtl="0"/>
            <a:endParaRPr lang="en-US"/>
          </a:p>
        </p:txBody>
      </p:sp>
      <p:sp>
        <p:nvSpPr>
          <p:cNvPr id="12" name="Freeform: Shape 11">
            <a:extLst>
              <a:ext uri="{FF2B5EF4-FFF2-40B4-BE49-F238E27FC236}">
                <a16:creationId xmlns:a16="http://schemas.microsoft.com/office/drawing/2014/main" id="{77E35C93-E0FF-6186-7502-985D78DA9B28}"/>
              </a:ext>
            </a:extLst>
          </p:cNvPr>
          <p:cNvSpPr/>
          <p:nvPr/>
        </p:nvSpPr>
        <p:spPr>
          <a:xfrm>
            <a:off x="10976145" y="44258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4"/>
            </a:solidFill>
            <a:prstDash val="solid"/>
            <a:miter/>
          </a:ln>
        </p:spPr>
        <p:txBody>
          <a:bodyPr rtlCol="0" anchor="ctr"/>
          <a:lstStyle/>
          <a:p>
            <a:pPr algn="l" rtl="0"/>
            <a:endParaRPr lang="en-US"/>
          </a:p>
        </p:txBody>
      </p:sp>
      <p:sp>
        <p:nvSpPr>
          <p:cNvPr id="15" name="Title 14">
            <a:extLst>
              <a:ext uri="{FF2B5EF4-FFF2-40B4-BE49-F238E27FC236}">
                <a16:creationId xmlns:a16="http://schemas.microsoft.com/office/drawing/2014/main" id="{D4E889F8-D8CB-1564-17A8-26A2F4258445}"/>
              </a:ext>
            </a:extLst>
          </p:cNvPr>
          <p:cNvSpPr>
            <a:spLocks noGrp="1"/>
          </p:cNvSpPr>
          <p:nvPr>
            <p:ph type="title"/>
          </p:nvPr>
        </p:nvSpPr>
        <p:spPr>
          <a:xfrm>
            <a:off x="612649" y="502546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3" name="Content Placeholder 12">
            <a:extLst>
              <a:ext uri="{FF2B5EF4-FFF2-40B4-BE49-F238E27FC236}">
                <a16:creationId xmlns:a16="http://schemas.microsoft.com/office/drawing/2014/main" id="{13B51AE5-91E2-069A-7DF2-EB394DA25E2D}"/>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lgn="l" rtl="0">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lgn="r" rtl="0">
              <a:defRPr>
                <a:solidFill>
                  <a:schemeClr val="tx1"/>
                </a:solidFill>
              </a:defRPr>
            </a:lvl1pPr>
          </a:lstStyle>
          <a:p>
            <a:fld id="{DCE8854E-90F8-4761-A9B8-18B1C5A3D25C}" type="datetime1">
              <a:rPr lang="en-US" smtClean="0"/>
              <a:pPr/>
              <a:t>10/13/2025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lgn="r" rtl="0">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5112038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E73F6F-B481-328B-CE64-8485DC66B8EA}"/>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57D968F-BFC6-694E-9A7C-A113E7DEBF65}"/>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77A14AD-A403-0816-9FED-F4E7BB405B17}"/>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C5DE6E3-5C5B-04A2-6D84-63D852F6062A}"/>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13" name="Title 12">
            <a:extLst>
              <a:ext uri="{FF2B5EF4-FFF2-40B4-BE49-F238E27FC236}">
                <a16:creationId xmlns:a16="http://schemas.microsoft.com/office/drawing/2014/main" id="{6D258FD5-5B6B-DBB1-0F00-D02C71197F95}"/>
              </a:ext>
            </a:extLst>
          </p:cNvPr>
          <p:cNvSpPr>
            <a:spLocks noGrp="1"/>
          </p:cNvSpPr>
          <p:nvPr>
            <p:ph type="title"/>
          </p:nvPr>
        </p:nvSpPr>
        <p:spPr>
          <a:xfrm>
            <a:off x="612648" y="4859867"/>
            <a:ext cx="9144000" cy="1097280"/>
          </a:xfrm>
        </p:spPr>
        <p:txBody>
          <a:bodyPr anchor="t">
            <a:normAutofit/>
          </a:bodyPr>
          <a:lstStyle>
            <a:lvl1pPr>
              <a:lnSpc>
                <a:spcPct val="110000"/>
              </a:lnSpc>
              <a:defRPr sz="1800" cap="none" baseline="0"/>
            </a:lvl1pPr>
          </a:lstStyle>
          <a:p>
            <a:r>
              <a:rPr lang="en-US" dirty="0"/>
              <a:t>Click to edit Master title style</a:t>
            </a:r>
          </a:p>
        </p:txBody>
      </p:sp>
      <p:sp>
        <p:nvSpPr>
          <p:cNvPr id="8" name="Content Placeholder 12">
            <a:extLst>
              <a:ext uri="{FF2B5EF4-FFF2-40B4-BE49-F238E27FC236}">
                <a16:creationId xmlns:a16="http://schemas.microsoft.com/office/drawing/2014/main" id="{196BB08E-5668-89FF-C0AE-D8A83C783F77}"/>
              </a:ext>
            </a:extLst>
          </p:cNvPr>
          <p:cNvSpPr>
            <a:spLocks noGrp="1"/>
          </p:cNvSpPr>
          <p:nvPr>
            <p:ph sz="quarter" idx="15" hasCustomPrompt="1"/>
          </p:nvPr>
        </p:nvSpPr>
        <p:spPr>
          <a:xfrm>
            <a:off x="582484" y="1600199"/>
            <a:ext cx="9171115" cy="3259668"/>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defRPr>
                <a:solidFill>
                  <a:schemeClr val="tx1"/>
                </a:solidFill>
              </a:defRPr>
            </a:lvl1pPr>
          </a:lstStyle>
          <a:p>
            <a:fld id="{53DF09C0-6535-4055-81CC-988E059C8EEC}" type="datetime1">
              <a:rPr lang="en-US" smtClean="0"/>
              <a:t>10/13/2025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4727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1">
            <a:lumMod val="50000"/>
          </a:schemeClr>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32C402C-8B4C-3690-6875-FE157681B853}"/>
              </a:ext>
            </a:extLst>
          </p:cNvPr>
          <p:cNvSpPr>
            <a:spLocks noGrp="1"/>
          </p:cNvSpPr>
          <p:nvPr>
            <p:ph type="title"/>
          </p:nvPr>
        </p:nvSpPr>
        <p:spPr>
          <a:xfrm>
            <a:off x="612648" y="525780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4" name="Content Placeholder 12">
            <a:extLst>
              <a:ext uri="{FF2B5EF4-FFF2-40B4-BE49-F238E27FC236}">
                <a16:creationId xmlns:a16="http://schemas.microsoft.com/office/drawing/2014/main" id="{C80DC0CF-9044-3D55-7D8F-4CD97232E3E8}"/>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p>
            <a:fld id="{B85187EE-7BBC-405E-B3F5-9C3E88970356}" type="datetime1">
              <a:rPr lang="en-US" smtClean="0"/>
              <a:t>10/13/2025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6" name="Freeform: Shape 5">
            <a:extLst>
              <a:ext uri="{FF2B5EF4-FFF2-40B4-BE49-F238E27FC236}">
                <a16:creationId xmlns:a16="http://schemas.microsoft.com/office/drawing/2014/main" id="{1B480B90-B64C-0559-ACB2-7DBB57135C77}"/>
              </a:ext>
            </a:extLst>
          </p:cNvPr>
          <p:cNvSpPr/>
          <p:nvPr/>
        </p:nvSpPr>
        <p:spPr>
          <a:xfrm>
            <a:off x="11250895" y="456206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2"/>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D2E866D-D29F-1CC5-14B2-BB24F10745FE}"/>
              </a:ext>
            </a:extLst>
          </p:cNvPr>
          <p:cNvSpPr/>
          <p:nvPr/>
        </p:nvSpPr>
        <p:spPr>
          <a:xfrm>
            <a:off x="685800" y="491255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FA0DC7F-E416-CA3E-E389-945D5FA32CC9}"/>
              </a:ext>
            </a:extLst>
          </p:cNvPr>
          <p:cNvSpPr/>
          <p:nvPr/>
        </p:nvSpPr>
        <p:spPr>
          <a:xfrm>
            <a:off x="10998565" y="464449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2D9CC5C-2252-AB09-49B5-FD1BE0E74E30}"/>
              </a:ext>
            </a:extLst>
          </p:cNvPr>
          <p:cNvSpPr/>
          <p:nvPr/>
        </p:nvSpPr>
        <p:spPr>
          <a:xfrm>
            <a:off x="10976145" y="464449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210800512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979D7E7-81D7-BD45-ADEC-E83F7EF73EC8}"/>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6D6EAAA-843B-4F5B-47BF-3A0B75B59A45}"/>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5A4CCB8-341A-D7B3-2B2F-C6943129C281}"/>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A1B2662-9528-65C6-986B-EA4135BF4CA6}"/>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10972800" cy="4514529"/>
          </a:xfrm>
        </p:spPr>
        <p:txBody>
          <a:bodyPr anchor="t">
            <a:noAutofit/>
          </a:bodyPr>
          <a:lstStyle>
            <a:lvl1pPr marL="0" indent="0">
              <a:lnSpc>
                <a:spcPct val="90000"/>
              </a:lnSpc>
              <a:buNone/>
              <a:defRPr sz="7000" b="0" i="0" cap="all" baseline="0">
                <a:latin typeface="+mn-lt"/>
              </a:defRPr>
            </a:lvl1pPr>
            <a:lvl2pPr marL="228600" indent="0">
              <a:lnSpc>
                <a:spcPct val="90000"/>
              </a:lnSpc>
              <a:buNone/>
              <a:defRPr sz="7000" b="0" i="0" cap="all" baseline="0">
                <a:latin typeface="+mn-lt"/>
              </a:defRPr>
            </a:lvl2pPr>
            <a:lvl3pPr marL="457200" indent="0">
              <a:lnSpc>
                <a:spcPct val="90000"/>
              </a:lnSpc>
              <a:buNone/>
              <a:defRPr sz="7000" b="0" i="0" cap="all" baseline="0">
                <a:latin typeface="+mn-lt"/>
              </a:defRPr>
            </a:lvl3pPr>
            <a:lvl4pPr marL="685800" indent="0">
              <a:lnSpc>
                <a:spcPct val="90000"/>
              </a:lnSpc>
              <a:buNone/>
              <a:defRPr sz="7000" b="0" i="0" cap="all" baseline="0">
                <a:latin typeface="+mn-lt"/>
              </a:defRPr>
            </a:lvl4pPr>
            <a:lvl5pPr marL="914400" indent="0">
              <a:lnSpc>
                <a:spcPct val="90000"/>
              </a:lnSpc>
              <a:buNone/>
              <a:defRPr sz="7000" b="0" i="0" cap="all" baseline="0">
                <a:latin typeface="+mn-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967A35BA-41D5-4E87-94C2-E365E2A3656B}" type="datetime1">
              <a:rPr lang="en-US" smtClean="0"/>
              <a:t>10/13/2025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511127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13B312-A2CE-16E4-D28B-8DDFF5527304}"/>
              </a:ext>
            </a:extLst>
          </p:cNvPr>
          <p:cNvSpPr>
            <a:spLocks noGrp="1"/>
          </p:cNvSpPr>
          <p:nvPr>
            <p:ph type="ctrTitle"/>
          </p:nvPr>
        </p:nvSpPr>
        <p:spPr>
          <a:xfrm>
            <a:off x="4476746"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16" name="Subtitle 2">
            <a:extLst>
              <a:ext uri="{FF2B5EF4-FFF2-40B4-BE49-F238E27FC236}">
                <a16:creationId xmlns:a16="http://schemas.microsoft.com/office/drawing/2014/main" id="{4846D76D-B1D3-9330-420A-6ED740BDB970}"/>
              </a:ext>
            </a:extLst>
          </p:cNvPr>
          <p:cNvSpPr>
            <a:spLocks noGrp="1"/>
          </p:cNvSpPr>
          <p:nvPr>
            <p:ph type="subTitle" idx="1"/>
          </p:nvPr>
        </p:nvSpPr>
        <p:spPr>
          <a:xfrm>
            <a:off x="44767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4" name="Picture Placeholder 25">
            <a:extLst>
              <a:ext uri="{FF2B5EF4-FFF2-40B4-BE49-F238E27FC236}">
                <a16:creationId xmlns:a16="http://schemas.microsoft.com/office/drawing/2014/main" id="{982E949F-6B9B-8268-EB83-127C78D43502}"/>
              </a:ext>
            </a:extLst>
          </p:cNvPr>
          <p:cNvSpPr>
            <a:spLocks noGrp="1"/>
          </p:cNvSpPr>
          <p:nvPr>
            <p:ph type="pic" sz="quarter" idx="17"/>
          </p:nvPr>
        </p:nvSpPr>
        <p:spPr>
          <a:xfrm>
            <a:off x="0" y="0"/>
            <a:ext cx="3889251"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76746" y="6343955"/>
            <a:ext cx="2100482" cy="365125"/>
          </a:xfrm>
        </p:spPr>
        <p:txBody>
          <a:bodyPr>
            <a:noAutofit/>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35138" y="6343955"/>
            <a:ext cx="1458908" cy="365125"/>
          </a:xfrm>
        </p:spPr>
        <p:txBody>
          <a:bodyPr>
            <a:noAutofit/>
          </a:bodyPr>
          <a:lstStyle>
            <a:lvl1pPr>
              <a:defRPr>
                <a:solidFill>
                  <a:schemeClr val="bg1"/>
                </a:solidFill>
                <a:effectLst/>
              </a:defRPr>
            </a:lvl1pPr>
          </a:lstStyle>
          <a:p>
            <a:fld id="{BFE899EF-3666-4EAB-A626-E7AA02E66CC1}" type="datetime1">
              <a:rPr lang="en-US" smtClean="0"/>
              <a:pPr/>
              <a:t>10/13/2025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8" name="Straight Connector 17">
            <a:extLst>
              <a:ext uri="{FF2B5EF4-FFF2-40B4-BE49-F238E27FC236}">
                <a16:creationId xmlns:a16="http://schemas.microsoft.com/office/drawing/2014/main" id="{DD53745E-5DC2-F332-24A5-4F8F509E820B}"/>
              </a:ext>
            </a:extLst>
          </p:cNvPr>
          <p:cNvCxnSpPr/>
          <p:nvPr userDrawn="1"/>
        </p:nvCxnSpPr>
        <p:spPr>
          <a:xfrm>
            <a:off x="4479797"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7020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0572EAA-9C03-6737-7961-89F7D9E127AC}"/>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D2A1F66-1FB1-8357-178D-CB1C0F8B7E56}"/>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D8E75-63C0-8CE8-7E5A-37E4E429140F}"/>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DF1B2A2-FEB2-CC42-0F0F-71CD13535424}"/>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85800"/>
            <a:ext cx="10972800" cy="4572000"/>
          </a:xfrm>
        </p:spPr>
        <p:txBody>
          <a:bodyPr vert="horz" lIns="91440" tIns="45720" rIns="91440" bIns="45720" rtlCol="0" anchor="t">
            <a:noAutofit/>
          </a:bodyPr>
          <a:lstStyle>
            <a:lvl1pPr marL="0" indent="0">
              <a:lnSpc>
                <a:spcPct val="90000"/>
              </a:lnSpc>
              <a:buNone/>
              <a:defRPr lang="en-US" sz="7000" b="0" i="0" cap="all" baseline="0" dirty="0">
                <a:latin typeface="+mn-lt"/>
              </a:defRPr>
            </a:lvl1pPr>
            <a:lvl2pPr marL="228600" indent="0">
              <a:lnSpc>
                <a:spcPct val="90000"/>
              </a:lnSpc>
              <a:buNone/>
              <a:defRPr lang="en-US" sz="7000" b="0" i="0" cap="all" baseline="0" dirty="0">
                <a:latin typeface="+mn-lt"/>
              </a:defRPr>
            </a:lvl2pPr>
            <a:lvl3pPr marL="457200" indent="0">
              <a:lnSpc>
                <a:spcPct val="90000"/>
              </a:lnSpc>
              <a:buNone/>
              <a:defRPr lang="en-US" sz="7000" b="0" i="0" cap="all" baseline="0" dirty="0">
                <a:latin typeface="+mn-lt"/>
              </a:defRPr>
            </a:lvl3pPr>
            <a:lvl4pPr marL="685800" indent="0">
              <a:lnSpc>
                <a:spcPct val="90000"/>
              </a:lnSpc>
              <a:buNone/>
              <a:defRPr lang="en-US" sz="7000" b="0" i="0" cap="all" baseline="0" dirty="0">
                <a:latin typeface="+mn-lt"/>
              </a:defRPr>
            </a:lvl4pPr>
            <a:lvl5pPr marL="914400" indent="0">
              <a:lnSpc>
                <a:spcPct val="90000"/>
              </a:lnSpc>
              <a:buNone/>
              <a:defRPr lang="en-US" sz="7000" b="0" i="0" cap="all" baseline="0" dirty="0">
                <a:latin typeface="+mn-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DA4345C7-9F39-4767-92C9-EBF29396D0A9}" type="datetime1">
              <a:rPr lang="en-US" smtClean="0"/>
              <a:t>10/13/2025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9455163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22479" y="685800"/>
            <a:ext cx="9140953" cy="2699775"/>
          </a:xfrm>
        </p:spPr>
        <p:txBody>
          <a:bodyPr anchor="t">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4A6891D2-C712-4357-A4F9-7362E459A272}" type="datetime1">
              <a:rPr lang="en-US" smtClean="0"/>
              <a:pPr/>
              <a:t>10/13/2025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8" name="Freeform: Shape 7">
            <a:extLst>
              <a:ext uri="{FF2B5EF4-FFF2-40B4-BE49-F238E27FC236}">
                <a16:creationId xmlns:a16="http://schemas.microsoft.com/office/drawing/2014/main" id="{FE594965-EF4A-40C0-FED1-CF5564CED970}"/>
              </a:ext>
            </a:extLst>
          </p:cNvPr>
          <p:cNvSpPr/>
          <p:nvPr/>
        </p:nvSpPr>
        <p:spPr>
          <a:xfrm>
            <a:off x="11250895" y="456206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9DE90F9-432C-AEEC-88D5-177A0E299391}"/>
              </a:ext>
            </a:extLst>
          </p:cNvPr>
          <p:cNvSpPr/>
          <p:nvPr/>
        </p:nvSpPr>
        <p:spPr>
          <a:xfrm>
            <a:off x="685800" y="491255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ECD3CD-C697-A46B-71F2-D64BD77C395C}"/>
              </a:ext>
            </a:extLst>
          </p:cNvPr>
          <p:cNvSpPr/>
          <p:nvPr/>
        </p:nvSpPr>
        <p:spPr>
          <a:xfrm>
            <a:off x="10998565" y="464449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46793A7-6512-567E-DAFF-BB4A63B89DC3}"/>
              </a:ext>
            </a:extLst>
          </p:cNvPr>
          <p:cNvSpPr/>
          <p:nvPr/>
        </p:nvSpPr>
        <p:spPr>
          <a:xfrm>
            <a:off x="10976145" y="464449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6" name="Title 5">
            <a:extLst>
              <a:ext uri="{FF2B5EF4-FFF2-40B4-BE49-F238E27FC236}">
                <a16:creationId xmlns:a16="http://schemas.microsoft.com/office/drawing/2014/main" id="{A66A0D5A-6B2D-15B8-4FC0-30535DF01217}"/>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1799182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4"/>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D86F34B-87C2-AC58-5483-78C0E5DB477C}"/>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B6B59A7-7C3C-7431-CC9A-51EFBA257959}"/>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2D0661-BB9A-E751-A4EB-2C95BF96A560}"/>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bg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09A5AB9-86E5-2BD1-8EFC-49C204619282}"/>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bg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7" y="1600200"/>
            <a:ext cx="10055353" cy="3657601"/>
          </a:xfrm>
        </p:spPr>
        <p:txBody>
          <a:bodyPr anchor="b">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234566FD-24FB-4338-A35C-D9AE347B4F66}" type="datetime1">
              <a:rPr lang="en-US" smtClean="0"/>
              <a:pPr/>
              <a:t>10/13/2025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5">
            <a:extLst>
              <a:ext uri="{FF2B5EF4-FFF2-40B4-BE49-F238E27FC236}">
                <a16:creationId xmlns:a16="http://schemas.microsoft.com/office/drawing/2014/main" id="{A4A8879E-F637-BA38-C325-517B59E125EE}"/>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216021963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0ED10B2-4172-93C9-B408-242DDBA504A8}"/>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CF4AA95-C597-81F0-35EA-96B5BA7A12BB}"/>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37871-D86F-9BA6-1D96-9B3392C2F247}"/>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B203EFA-FE43-9B63-5768-4A3FD1509639}"/>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868680"/>
            <a:ext cx="9140952" cy="3660746"/>
          </a:xfrm>
        </p:spPr>
        <p:txBody>
          <a:bodyPr anchor="ctr">
            <a:noAutofit/>
          </a:bodyPr>
          <a:lstStyle>
            <a:lvl1pPr marL="164592" indent="-164592">
              <a:lnSpc>
                <a:spcPct val="11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D02BF1DD-1BF4-406D-9906-B4846BCC8D55}" type="datetime1">
              <a:rPr lang="en-US" smtClean="0"/>
              <a:pPr/>
              <a:t>10/13/2025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12">
            <a:extLst>
              <a:ext uri="{FF2B5EF4-FFF2-40B4-BE49-F238E27FC236}">
                <a16:creationId xmlns:a16="http://schemas.microsoft.com/office/drawing/2014/main" id="{F259B8E5-883A-B6CE-4C6C-F6F48B038CDE}"/>
              </a:ext>
            </a:extLst>
          </p:cNvPr>
          <p:cNvSpPr>
            <a:spLocks noGrp="1"/>
          </p:cNvSpPr>
          <p:nvPr>
            <p:ph type="title" hasCustomPrompt="1"/>
          </p:nvPr>
        </p:nvSpPr>
        <p:spPr>
          <a:xfrm>
            <a:off x="612648" y="4617720"/>
            <a:ext cx="9140951" cy="788609"/>
          </a:xfrm>
        </p:spPr>
        <p:txBody>
          <a:bodyPr anchor="t">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2291880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965960"/>
            <a:ext cx="5074920"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470969" y="1965960"/>
            <a:ext cx="5075237" cy="4195763"/>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CD0A52C9-A7D6-4EB8-8F3D-1519181DDC1D}" type="datetime1">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790243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A77448-F1DA-CAC1-9B05-8F5CE65586ED}"/>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40080" y="1878566"/>
            <a:ext cx="5074920"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97572" y="1878566"/>
            <a:ext cx="5075556"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514600"/>
            <a:ext cx="5075238" cy="36591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497572" y="2514600"/>
            <a:ext cx="5075556" cy="36591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noAutofit/>
          </a:body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noAutofit/>
          </a:bodyPr>
          <a:lstStyle/>
          <a:p>
            <a:fld id="{2E9CE581-A048-42A8-B14C-488A3338D2F0}" type="datetime1">
              <a:rPr lang="en-US" smtClean="0"/>
              <a:t>10/13/2025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85353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5184-1DAA-DFF4-A408-3D5DD1517148}"/>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noAutofit/>
          </a:bodyPr>
          <a:lstStyle/>
          <a:p>
            <a:fld id="{F37B15FB-E45F-4977-9C40-BB6531CE6EA6}" type="datetime1">
              <a:rPr lang="en-US" smtClean="0"/>
              <a:t>10/13/2025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488152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noAutofit/>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noAutofit/>
          </a:bodyPr>
          <a:lstStyle/>
          <a:p>
            <a:fld id="{18922BC5-E711-4A36-A80E-0A418F83672D}" type="datetime1">
              <a:rPr lang="en-US" smtClean="0"/>
              <a:t>10/13/2025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25990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9EA653-B766-E096-036C-1C173E2991BD}"/>
              </a:ext>
            </a:extLst>
          </p:cNvPr>
          <p:cNvSpPr>
            <a:spLocks noGrp="1"/>
          </p:cNvSpPr>
          <p:nvPr>
            <p:ph type="title"/>
          </p:nvPr>
        </p:nvSpPr>
        <p:spPr>
          <a:xfrm>
            <a:off x="612647" y="685800"/>
            <a:ext cx="3654553" cy="3643916"/>
          </a:xfrm>
        </p:spPr>
        <p:txBody>
          <a:bodyPr anchor="t">
            <a:noAutofit/>
          </a:bodyPr>
          <a:lstStyle>
            <a:lvl1pPr>
              <a:defRPr sz="5400"/>
            </a:lvl1pPr>
          </a:lstStyle>
          <a:p>
            <a:r>
              <a:rPr lang="en-US" dirty="0"/>
              <a:t>Click to edit Master title style</a:t>
            </a:r>
          </a:p>
        </p:txBody>
      </p:sp>
      <p:sp>
        <p:nvSpPr>
          <p:cNvPr id="9" name="Text Placeholder 3">
            <a:extLst>
              <a:ext uri="{FF2B5EF4-FFF2-40B4-BE49-F238E27FC236}">
                <a16:creationId xmlns:a16="http://schemas.microsoft.com/office/drawing/2014/main" id="{31845593-CC30-27D6-3F82-E2BA784C49F2}"/>
              </a:ext>
            </a:extLst>
          </p:cNvPr>
          <p:cNvSpPr>
            <a:spLocks noGrp="1"/>
          </p:cNvSpPr>
          <p:nvPr>
            <p:ph type="body" sz="half" idx="2"/>
          </p:nvPr>
        </p:nvSpPr>
        <p:spPr>
          <a:xfrm>
            <a:off x="612647" y="4526280"/>
            <a:ext cx="3654553" cy="1621111"/>
          </a:xfrm>
        </p:spPr>
        <p:txBody>
          <a:bodyPr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76801" y="685800"/>
            <a:ext cx="6699502" cy="5486400"/>
          </a:xfrm>
        </p:spPr>
        <p:txBody>
          <a:bodyPr vert="horz" lIns="9144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noAutofit/>
          </a:bodyPr>
          <a:lstStyle/>
          <a:p>
            <a:fld id="{81D94988-488B-40CC-9623-27A54F95F7B4}" type="datetime1">
              <a:rPr lang="en-US" smtClean="0"/>
              <a:t>10/13/2025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273654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7" y="685800"/>
            <a:ext cx="3654553" cy="3643916"/>
          </a:xfrm>
        </p:spPr>
        <p:txBody>
          <a:bodyPr anchor="t">
            <a:noAutofit/>
          </a:bodyPr>
          <a:lstStyle>
            <a:lvl1pPr>
              <a:defRPr sz="54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7" y="4526280"/>
            <a:ext cx="3654553" cy="1621111"/>
          </a:xfrm>
        </p:spPr>
        <p:txBody>
          <a:bodyPr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872039" y="685800"/>
            <a:ext cx="6699502" cy="5442639"/>
          </a:xfrm>
          <a:blipFill>
            <a:blip r:embed="rId2">
              <a:alphaModFix amt="60000"/>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noAutofit/>
          </a:bodyPr>
          <a:lstStyle/>
          <a:p>
            <a:fld id="{FA3C7011-18F0-49E4-85C9-3E22BE44E3EB}" type="datetime1">
              <a:rPr lang="en-US" smtClean="0"/>
              <a:t>10/13/2025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3188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04076" y="685801"/>
            <a:ext cx="4872227" cy="27432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02552" y="5277548"/>
            <a:ext cx="4873752" cy="894639"/>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8" name="Picture Placeholder 17">
            <a:extLst>
              <a:ext uri="{FF2B5EF4-FFF2-40B4-BE49-F238E27FC236}">
                <a16:creationId xmlns:a16="http://schemas.microsoft.com/office/drawing/2014/main" id="{74A0A082-71CB-3C57-3B74-102869C0CAC7}"/>
              </a:ext>
            </a:extLst>
          </p:cNvPr>
          <p:cNvSpPr>
            <a:spLocks noGrp="1"/>
          </p:cNvSpPr>
          <p:nvPr>
            <p:ph type="pic" sz="quarter" idx="13"/>
          </p:nvPr>
        </p:nvSpPr>
        <p:spPr>
          <a:xfrm>
            <a:off x="0" y="0"/>
            <a:ext cx="6096000"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702552" y="6343955"/>
            <a:ext cx="2100482" cy="365125"/>
          </a:xfrm>
        </p:spPr>
        <p:txBody>
          <a:bodyPr>
            <a:noAutofit/>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noAutofit/>
          </a:bodyPr>
          <a:lstStyle>
            <a:lvl1pPr>
              <a:defRPr>
                <a:solidFill>
                  <a:schemeClr val="bg1"/>
                </a:solidFill>
                <a:effectLst/>
              </a:defRPr>
            </a:lvl1pPr>
          </a:lstStyle>
          <a:p>
            <a:fld id="{1F92EF8E-B9EB-49F8-83E1-F362FA442011}" type="datetime1">
              <a:rPr lang="en-US" smtClean="0"/>
              <a:pPr/>
              <a:t>10/13/2025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0" name="Straight Connector 9">
            <a:extLst>
              <a:ext uri="{FF2B5EF4-FFF2-40B4-BE49-F238E27FC236}">
                <a16:creationId xmlns:a16="http://schemas.microsoft.com/office/drawing/2014/main" id="{0D373E34-3B51-EAD4-B8AB-256ACA4B8D8C}"/>
              </a:ext>
            </a:extLst>
          </p:cNvPr>
          <p:cNvCxnSpPr>
            <a:cxnSpLocks/>
          </p:cNvCxnSpPr>
          <p:nvPr userDrawn="1"/>
        </p:nvCxnSpPr>
        <p:spPr>
          <a:xfrm>
            <a:off x="6704076" y="4876800"/>
            <a:ext cx="487375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8603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72800" cy="1828800"/>
          </a:xfrm>
        </p:spPr>
        <p:txBody>
          <a:bodyPr anchor="b">
            <a:noAutofit/>
          </a:bodyPr>
          <a:lstStyle>
            <a:lvl1pPr>
              <a:defRPr sz="9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10972800" cy="2743198"/>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A07EC6D5-3C89-D412-4A74-4DD843571D29}"/>
              </a:ext>
            </a:extLst>
          </p:cNvPr>
          <p:cNvCxnSpPr/>
          <p:nvPr userDrawn="1"/>
        </p:nvCxnSpPr>
        <p:spPr>
          <a:xfrm>
            <a:off x="621792" y="2895600"/>
            <a:ext cx="10963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8B1E6060-C53E-4F28-8D83-0C4FB26C4A3F}" type="datetime1">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9412058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AB975A1-C2E9-D1D4-3C6F-7296B13798B1}"/>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243F218-F67B-B464-9035-A6AA389E6224}"/>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1F0E05A-E796-C1AE-DCB2-706459874FC1}"/>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863187-9C01-45D7-5737-0DEACAA80C83}"/>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8226424" cy="3725056"/>
          </a:xfrm>
        </p:spPr>
        <p:txBody>
          <a:bodyPr anchor="b">
            <a:noAutofit/>
          </a:bodyPr>
          <a:lstStyle>
            <a:lvl1pPr>
              <a:defRPr sz="9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7" y="4572000"/>
            <a:ext cx="8226424" cy="1608008"/>
          </a:xfrm>
        </p:spPr>
        <p:txBody>
          <a:bodyPr>
            <a:noAutofit/>
          </a:bodyPr>
          <a:lstStyle>
            <a:lvl1pPr marL="0" indent="0">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1D3D1E3E-5DD4-4BAD-A138-1254BF94C224}" type="datetime1">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91053645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tx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2BC951B-4746-1854-C399-682CFE142A50}"/>
              </a:ext>
            </a:extLst>
          </p:cNvPr>
          <p:cNvCxnSpPr/>
          <p:nvPr userDrawn="1"/>
        </p:nvCxnSpPr>
        <p:spPr>
          <a:xfrm>
            <a:off x="612646"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612646" y="6338703"/>
            <a:ext cx="2070484" cy="365125"/>
          </a:xfrm>
        </p:spPr>
        <p:txBody>
          <a:bodyPr>
            <a:noAutofit/>
          </a:bodyPr>
          <a:lstStyle>
            <a:lvl1pPr>
              <a:defRPr>
                <a:solidFill>
                  <a:schemeClr val="bg1"/>
                </a:solidFill>
              </a:defRPr>
            </a:lvl1pPr>
          </a:lstStyle>
          <a:p>
            <a:r>
              <a:rPr lang="en-US" dirty="0"/>
              <a:t>Sample Footer Text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5887367" y="6338703"/>
            <a:ext cx="1392578" cy="365125"/>
          </a:xfrm>
        </p:spPr>
        <p:txBody>
          <a:bodyPr>
            <a:noAutofit/>
          </a:bodyPr>
          <a:lstStyle>
            <a:lvl1pPr>
              <a:defRPr>
                <a:solidFill>
                  <a:schemeClr val="bg1"/>
                </a:solidFill>
              </a:defRPr>
            </a:lvl1pPr>
          </a:lstStyle>
          <a:p>
            <a:fld id="{BC9EEDB3-BC19-4021-830F-B822E1DE9789}" type="datetime1">
              <a:rPr lang="en-US" smtClean="0"/>
              <a:pPr/>
              <a:t>10/13/2025</a:t>
            </a:fld>
            <a:endParaRPr lang="en-US" dirty="0"/>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7279945" y="6342301"/>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dirty="0"/>
          </a:p>
        </p:txBody>
      </p:sp>
      <p:sp>
        <p:nvSpPr>
          <p:cNvPr id="26" name="Picture Placeholder 25">
            <a:extLst>
              <a:ext uri="{FF2B5EF4-FFF2-40B4-BE49-F238E27FC236}">
                <a16:creationId xmlns:a16="http://schemas.microsoft.com/office/drawing/2014/main" id="{E193964F-665E-F49A-D553-C01524CDE0CA}"/>
              </a:ext>
            </a:extLst>
          </p:cNvPr>
          <p:cNvSpPr>
            <a:spLocks noGrp="1"/>
          </p:cNvSpPr>
          <p:nvPr>
            <p:ph type="pic" sz="quarter" idx="17"/>
          </p:nvPr>
        </p:nvSpPr>
        <p:spPr>
          <a:xfrm>
            <a:off x="8302749" y="0"/>
            <a:ext cx="3889251"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29636130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384F42E-A74C-773B-7B96-F942975CEC14}"/>
              </a:ext>
            </a:extLst>
          </p:cNvPr>
          <p:cNvSpPr/>
          <p:nvPr/>
        </p:nvSpPr>
        <p:spPr>
          <a:xfrm>
            <a:off x="11250895" y="5144929"/>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441727F-19A3-14E1-5EAC-C550CEB6A0D1}"/>
              </a:ext>
            </a:extLst>
          </p:cNvPr>
          <p:cNvSpPr/>
          <p:nvPr/>
        </p:nvSpPr>
        <p:spPr>
          <a:xfrm>
            <a:off x="685800" y="5495424"/>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38F4BC9-7EC1-BB35-827A-12F5DE411031}"/>
              </a:ext>
            </a:extLst>
          </p:cNvPr>
          <p:cNvSpPr/>
          <p:nvPr/>
        </p:nvSpPr>
        <p:spPr>
          <a:xfrm>
            <a:off x="10998565" y="5227361"/>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01422-D65E-4B59-B62B-467B2E896592}"/>
              </a:ext>
            </a:extLst>
          </p:cNvPr>
          <p:cNvSpPr/>
          <p:nvPr/>
        </p:nvSpPr>
        <p:spPr>
          <a:xfrm>
            <a:off x="10976145" y="5227366"/>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1600200"/>
            <a:ext cx="10483927" cy="3492875"/>
          </a:xfrm>
        </p:spPr>
        <p:txBody>
          <a:bodyPr vert="horz" lIns="91440" tIns="45720" rIns="91440" bIns="45720" rtlCol="0" anchor="b">
            <a:noAutofit/>
          </a:bodyPr>
          <a:lstStyle>
            <a:lvl1pPr>
              <a:defRPr lang="en-US" sz="9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931314"/>
            <a:ext cx="10483927" cy="816864"/>
          </a:xfrm>
        </p:spPr>
        <p:txBody>
          <a:bodyPr vert="horz" lIns="91440" tIns="45720" rIns="91440" bIns="45720" rtlCol="0">
            <a:noAutofit/>
          </a:bodyPr>
          <a:lstStyle>
            <a:lvl1pPr marL="0" indent="0">
              <a:buNone/>
              <a:defRPr lang="en-US" sz="1800" dirty="0"/>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34111"/>
            <a:ext cx="2805405" cy="365125"/>
          </a:xfrm>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234111"/>
            <a:ext cx="2875064" cy="365125"/>
          </a:xfrm>
        </p:spPr>
        <p:txBody>
          <a:bodyPr>
            <a:noAutofit/>
          </a:bodyPr>
          <a:lstStyle/>
          <a:p>
            <a:fld id="{014DD65C-314F-4399-90A8-B6DFCAF21BE4}" type="datetime1">
              <a:rPr lang="en-US" smtClean="0"/>
              <a:t>10/13/2025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234111"/>
            <a:ext cx="429207" cy="365125"/>
          </a:xfrm>
        </p:spPr>
        <p:txBody>
          <a:bodyPr>
            <a:noAutofit/>
          </a:bodyPr>
          <a:lstStyle/>
          <a:p>
            <a:fld id="{AEAA3239-9EA4-4A65-A281-97F994456D9F}" type="slidenum">
              <a:rPr lang="en-US" smtClean="0"/>
              <a:t>‹#›</a:t>
            </a:fld>
            <a:endParaRPr lang="en-US"/>
          </a:p>
        </p:txBody>
      </p:sp>
      <p:pic>
        <p:nvPicPr>
          <p:cNvPr id="13" name="Line">
            <a:extLst>
              <a:ext uri="{FF2B5EF4-FFF2-40B4-BE49-F238E27FC236}">
                <a16:creationId xmlns:a16="http://schemas.microsoft.com/office/drawing/2014/main" id="{92FB147E-E273-E8B6-AD8E-67F305FC22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71802" y="4038600"/>
            <a:ext cx="10923934" cy="745198"/>
          </a:xfrm>
          <a:prstGeom prst="rect">
            <a:avLst/>
          </a:prstGeom>
        </p:spPr>
      </p:pic>
    </p:spTree>
    <p:extLst>
      <p:ext uri="{BB962C8B-B14F-4D97-AF65-F5344CB8AC3E}">
        <p14:creationId xmlns:p14="http://schemas.microsoft.com/office/powerpoint/2010/main" val="6989312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8BBA50F-B667-1177-26B1-7D22AB66A6BE}"/>
              </a:ext>
            </a:extLst>
          </p:cNvPr>
          <p:cNvSpPr/>
          <p:nvPr/>
        </p:nvSpPr>
        <p:spPr>
          <a:xfrm>
            <a:off x="11250895" y="464515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ABC7F5-2293-EB7F-52E5-80715C8DB858}"/>
              </a:ext>
            </a:extLst>
          </p:cNvPr>
          <p:cNvSpPr/>
          <p:nvPr/>
        </p:nvSpPr>
        <p:spPr>
          <a:xfrm>
            <a:off x="685800" y="499564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6A8C943-7CF3-88D6-95B0-95E7B412DE0F}"/>
              </a:ext>
            </a:extLst>
          </p:cNvPr>
          <p:cNvSpPr/>
          <p:nvPr/>
        </p:nvSpPr>
        <p:spPr>
          <a:xfrm>
            <a:off x="10998565" y="472758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FB0A8E7-2867-2D3A-F6B7-15ED02236CE8}"/>
              </a:ext>
            </a:extLst>
          </p:cNvPr>
          <p:cNvSpPr/>
          <p:nvPr/>
        </p:nvSpPr>
        <p:spPr>
          <a:xfrm>
            <a:off x="10976145" y="472758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598" y="5431536"/>
            <a:ext cx="9144001" cy="745198"/>
          </a:xfrm>
        </p:spPr>
        <p:txBody>
          <a:bodyPr vert="horz" lIns="91440" tIns="45720" rIns="91440" bIns="45720" rtlCol="0" anchor="t">
            <a:noAutofit/>
          </a:bodyPr>
          <a:lstStyle>
            <a:lvl1pPr>
              <a:defRPr lang="en-US" dirty="0">
                <a:solidFill>
                  <a:schemeClr val="bg2"/>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2"/>
                </a:solidFill>
              </a:defRPr>
            </a:lvl1pPr>
          </a:lstStyle>
          <a:p>
            <a:fld id="{D07A3B59-4DAC-4AFE-874D-3A86EC3801A0}" type="datetime1">
              <a:rPr lang="en-US" smtClean="0"/>
              <a:pPr/>
              <a:t>10/13/2025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2"/>
                </a:solidFill>
              </a:defRPr>
            </a:lvl1pPr>
          </a:lstStyle>
          <a:p>
            <a:fld id="{AEAA3239-9EA4-4A65-A281-97F994456D9F}" type="slidenum">
              <a:rPr lang="en-US" smtClean="0"/>
              <a:pPr/>
              <a:t>‹#›</a:t>
            </a:fld>
            <a:endParaRPr lang="en-US"/>
          </a:p>
        </p:txBody>
      </p:sp>
      <p:sp>
        <p:nvSpPr>
          <p:cNvPr id="7" name="Title 6">
            <a:extLst>
              <a:ext uri="{FF2B5EF4-FFF2-40B4-BE49-F238E27FC236}">
                <a16:creationId xmlns:a16="http://schemas.microsoft.com/office/drawing/2014/main" id="{B53A7BE5-EAB2-BB8C-D7FC-D78B8A5AFACF}"/>
              </a:ext>
            </a:extLst>
          </p:cNvPr>
          <p:cNvSpPr>
            <a:spLocks noGrp="1"/>
          </p:cNvSpPr>
          <p:nvPr>
            <p:ph type="title"/>
          </p:nvPr>
        </p:nvSpPr>
        <p:spPr>
          <a:xfrm>
            <a:off x="612648" y="685798"/>
            <a:ext cx="10058400" cy="3355848"/>
          </a:xfrm>
        </p:spPr>
        <p:txBody>
          <a:bodyPr vert="horz" lIns="91440" tIns="45720" rIns="91440" bIns="45720" rtlCol="0" anchor="t">
            <a:noAutofit/>
          </a:bodyPr>
          <a:lstStyle>
            <a:lvl1pPr>
              <a:defRPr lang="en-US" sz="9000">
                <a:solidFill>
                  <a:schemeClr val="bg2"/>
                </a:solidFill>
              </a:defRPr>
            </a:lvl1pPr>
          </a:lstStyle>
          <a:p>
            <a:pPr lvl="0"/>
            <a:r>
              <a:rPr lang="en-US" dirty="0"/>
              <a:t>Click to edit Master title style</a:t>
            </a:r>
          </a:p>
        </p:txBody>
      </p:sp>
    </p:spTree>
    <p:extLst>
      <p:ext uri="{BB962C8B-B14F-4D97-AF65-F5344CB8AC3E}">
        <p14:creationId xmlns:p14="http://schemas.microsoft.com/office/powerpoint/2010/main" val="248939343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6AC1F45-7001-8B9F-DFF6-7AB9BDFFEEB2}"/>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4C7D192-E835-0A48-0A40-F45D83E2583F}"/>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FB376E1-8198-EB00-587E-C647BCF364D4}"/>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4599F-6DE1-A082-E9E1-D732956078A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p>
            <a:fld id="{76FC08D9-20DE-421C-BE4E-310427BB699B}" type="datetime1">
              <a:rPr lang="en-US" smtClean="0"/>
              <a:t>10/13/2025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7046496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85799"/>
            <a:ext cx="10963655" cy="91440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600200"/>
            <a:ext cx="10963656"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normAutofit/>
          </a:bodyPr>
          <a:lstStyle>
            <a:lvl1pPr algn="l" rtl="0">
              <a:defRPr sz="800" b="0" i="0" cap="all" baseline="0">
                <a:solidFill>
                  <a:schemeClr val="tx1"/>
                </a:solidFill>
                <a:latin typeface="+mn-lt"/>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7DF4F7BB-A1DF-4BD2-8D5B-CA9EB40127CE}" type="datetime1">
              <a:rPr lang="en-US" smtClean="0"/>
              <a:pPr/>
              <a:t>10/13/2025</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89949673"/>
      </p:ext>
    </p:extLst>
  </p:cSld>
  <p:clrMap bg1="lt1" tx1="dk1" bg2="lt2" tx2="dk2" accent1="accent1" accent2="accent2" accent3="accent3" accent4="accent4" accent5="accent5" accent6="accent6" hlink="hlink" folHlink="folHlink"/>
  <p:sldLayoutIdLst>
    <p:sldLayoutId id="2147484119" r:id="rId1"/>
    <p:sldLayoutId id="2147484115" r:id="rId2"/>
    <p:sldLayoutId id="2147484114" r:id="rId3"/>
    <p:sldLayoutId id="2147484116" r:id="rId4"/>
    <p:sldLayoutId id="2147484117" r:id="rId5"/>
    <p:sldLayoutId id="2147484118" r:id="rId6"/>
    <p:sldLayoutId id="2147484120" r:id="rId7"/>
    <p:sldLayoutId id="2147484121" r:id="rId8"/>
    <p:sldLayoutId id="2147484122" r:id="rId9"/>
    <p:sldLayoutId id="2147484169" r:id="rId10"/>
    <p:sldLayoutId id="2147484124" r:id="rId11"/>
    <p:sldLayoutId id="2147484125" r:id="rId12"/>
    <p:sldLayoutId id="2147484126" r:id="rId13"/>
    <p:sldLayoutId id="2147484127" r:id="rId14"/>
    <p:sldLayoutId id="2147484128" r:id="rId15"/>
    <p:sldLayoutId id="2147484129" r:id="rId16"/>
    <p:sldLayoutId id="2147484130" r:id="rId17"/>
    <p:sldLayoutId id="2147484131" r:id="rId18"/>
    <p:sldLayoutId id="2147484132" r:id="rId19"/>
    <p:sldLayoutId id="2147484133" r:id="rId20"/>
    <p:sldLayoutId id="2147484134" r:id="rId21"/>
    <p:sldLayoutId id="2147484135" r:id="rId22"/>
    <p:sldLayoutId id="2147484136" r:id="rId23"/>
    <p:sldLayoutId id="2147484137" r:id="rId24"/>
    <p:sldLayoutId id="2147484138" r:id="rId25"/>
    <p:sldLayoutId id="2147484139" r:id="rId26"/>
    <p:sldLayoutId id="2147484140" r:id="rId27"/>
    <p:sldLayoutId id="2147484141" r:id="rId28"/>
    <p:sldLayoutId id="2147484142" r:id="rId29"/>
    <p:sldLayoutId id="2147484143" r:id="rId30"/>
    <p:sldLayoutId id="2147484144" r:id="rId31"/>
    <p:sldLayoutId id="2147484145" r:id="rId32"/>
    <p:sldLayoutId id="2147484146" r:id="rId33"/>
    <p:sldLayoutId id="2147484147" r:id="rId34"/>
    <p:sldLayoutId id="2147484148" r:id="rId35"/>
    <p:sldLayoutId id="2147484149" r:id="rId36"/>
    <p:sldLayoutId id="2147484150" r:id="rId37"/>
    <p:sldLayoutId id="2147484152" r:id="rId38"/>
    <p:sldLayoutId id="2147484153" r:id="rId39"/>
    <p:sldLayoutId id="2147484157" r:id="rId40"/>
    <p:sldLayoutId id="2147484158" r:id="rId41"/>
    <p:sldLayoutId id="2147484159" r:id="rId42"/>
    <p:sldLayoutId id="2147484160" r:id="rId43"/>
    <p:sldLayoutId id="2147484161" r:id="rId44"/>
    <p:sldLayoutId id="2147484162" r:id="rId45"/>
    <p:sldLayoutId id="2147484163" r:id="rId46"/>
    <p:sldLayoutId id="2147484164" r:id="rId47"/>
    <p:sldLayoutId id="2147484165" r:id="rId48"/>
    <p:sldLayoutId id="2147484166" r:id="rId49"/>
    <p:sldLayoutId id="2147484167" r:id="rId50"/>
    <p:sldLayoutId id="2147484168" r:id="rId51"/>
  </p:sldLayoutIdLst>
  <p:hf sldNum="0" hdr="0" ftr="0" dt="0"/>
  <p:txStyles>
    <p:titleStyle>
      <a:lvl1pPr algn="l" defTabSz="914400" rtl="0" eaLnBrk="1" latinLnBrk="0" hangingPunct="1">
        <a:lnSpc>
          <a:spcPct val="80000"/>
        </a:lnSpc>
        <a:spcBef>
          <a:spcPct val="0"/>
        </a:spcBef>
        <a:buNone/>
        <a:defRPr sz="5400" b="0" i="0" kern="1200" cap="all" spc="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mn-lt"/>
          <a:ea typeface="+mn-ea"/>
          <a:cs typeface="+mn-cs"/>
        </a:defRPr>
      </a:lvl1pPr>
      <a:lvl2pPr marL="228600" indent="0" algn="l" defTabSz="914400" rtl="0" eaLnBrk="1" latinLnBrk="0" hangingPunct="1">
        <a:lnSpc>
          <a:spcPct val="100000"/>
        </a:lnSpc>
        <a:spcBef>
          <a:spcPts val="500"/>
        </a:spcBef>
        <a:buFont typeface="Arial" panose="020B0604020202020204" pitchFamily="34" charset="0"/>
        <a:buNone/>
        <a:defRPr sz="1600" b="0" i="0" kern="1200">
          <a:solidFill>
            <a:schemeClr val="tx2"/>
          </a:solidFill>
          <a:latin typeface="+mn-lt"/>
          <a:ea typeface="+mn-ea"/>
          <a:cs typeface="+mn-cs"/>
        </a:defRPr>
      </a:lvl2pPr>
      <a:lvl3pPr marL="4572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3pPr>
      <a:lvl4pPr marL="6858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4pPr>
      <a:lvl5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p15:clr>
            <a:srgbClr val="F26B43"/>
          </p15:clr>
        </p15:guide>
        <p15:guide id="28" pos="3840">
          <p15:clr>
            <a:srgbClr val="F26B43"/>
          </p15:clr>
        </p15:guide>
        <p15:guide id="29" pos="7296">
          <p15:clr>
            <a:srgbClr val="F26B43"/>
          </p15:clr>
        </p15:guide>
        <p15:guide id="30"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2EC34-5D16-0D4B-3149-BE2A05315D96}"/>
              </a:ext>
            </a:extLst>
          </p:cNvPr>
          <p:cNvSpPr>
            <a:spLocks noGrp="1"/>
          </p:cNvSpPr>
          <p:nvPr>
            <p:ph type="ctrTitle"/>
          </p:nvPr>
        </p:nvSpPr>
        <p:spPr>
          <a:xfrm>
            <a:off x="6704076" y="685801"/>
            <a:ext cx="4872227" cy="2743200"/>
          </a:xfrm>
        </p:spPr>
        <p:txBody>
          <a:bodyPr anchor="t">
            <a:normAutofit/>
          </a:bodyPr>
          <a:lstStyle/>
          <a:p>
            <a:r>
              <a:rPr lang="en-US" sz="3900"/>
              <a:t>Extended Life Story Work Template for Adolescents (Ages 11–15)</a:t>
            </a:r>
          </a:p>
        </p:txBody>
      </p:sp>
      <p:sp>
        <p:nvSpPr>
          <p:cNvPr id="3" name="Subtitle 2">
            <a:extLst>
              <a:ext uri="{FF2B5EF4-FFF2-40B4-BE49-F238E27FC236}">
                <a16:creationId xmlns:a16="http://schemas.microsoft.com/office/drawing/2014/main" id="{964C414C-7527-68A8-DBF2-D0BFA3C11D26}"/>
              </a:ext>
            </a:extLst>
          </p:cNvPr>
          <p:cNvSpPr>
            <a:spLocks noGrp="1"/>
          </p:cNvSpPr>
          <p:nvPr>
            <p:ph type="subTitle" idx="1"/>
          </p:nvPr>
        </p:nvSpPr>
        <p:spPr>
          <a:xfrm>
            <a:off x="6702552" y="5277548"/>
            <a:ext cx="4873752" cy="894639"/>
          </a:xfrm>
        </p:spPr>
        <p:txBody>
          <a:bodyPr anchor="t">
            <a:normAutofit/>
          </a:bodyPr>
          <a:lstStyle/>
          <a:p>
            <a:r>
              <a:rPr lang="en-US"/>
              <a:t>A structured approach to adolescent personal development</a:t>
            </a:r>
          </a:p>
        </p:txBody>
      </p:sp>
      <p:pic>
        <p:nvPicPr>
          <p:cNvPr id="4" name="Picture 3" descr="Pen and notebook.">
            <a:extLst>
              <a:ext uri="{FF2B5EF4-FFF2-40B4-BE49-F238E27FC236}">
                <a16:creationId xmlns:a16="http://schemas.microsoft.com/office/drawing/2014/main" id="{7B98079E-C93E-4B95-84FC-57F23CD623EB}"/>
              </a:ext>
            </a:extLst>
          </p:cNvPr>
          <p:cNvPicPr>
            <a:picLocks noChangeAspect="1"/>
          </p:cNvPicPr>
          <p:nvPr/>
        </p:nvPicPr>
        <p:blipFill>
          <a:blip r:embed="rId3"/>
          <a:srcRect r="40666" b="-1"/>
          <a:stretch>
            <a:fillRect/>
          </a:stretch>
        </p:blipFill>
        <p:spPr>
          <a:xfrm>
            <a:off x="20" y="10"/>
            <a:ext cx="6095980" cy="6857990"/>
          </a:xfrm>
          <a:prstGeom prst="rect">
            <a:avLst/>
          </a:prstGeom>
          <a:noFill/>
        </p:spPr>
      </p:pic>
    </p:spTree>
    <p:extLst>
      <p:ext uri="{BB962C8B-B14F-4D97-AF65-F5344CB8AC3E}">
        <p14:creationId xmlns:p14="http://schemas.microsoft.com/office/powerpoint/2010/main" val="318280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71FF-D8DA-8E92-323B-B2C0351B98DB}"/>
              </a:ext>
            </a:extLst>
          </p:cNvPr>
          <p:cNvSpPr>
            <a:spLocks noGrp="1"/>
          </p:cNvSpPr>
          <p:nvPr>
            <p:ph type="title"/>
          </p:nvPr>
        </p:nvSpPr>
        <p:spPr>
          <a:xfrm>
            <a:off x="7010400" y="685800"/>
            <a:ext cx="4561665" cy="1371264"/>
          </a:xfrm>
        </p:spPr>
        <p:txBody>
          <a:bodyPr anchor="b">
            <a:normAutofit/>
          </a:bodyPr>
          <a:lstStyle/>
          <a:p>
            <a:r>
              <a:rPr lang="en-US" sz="5000"/>
              <a:t>My Support Network</a:t>
            </a:r>
          </a:p>
        </p:txBody>
      </p:sp>
      <p:pic>
        <p:nvPicPr>
          <p:cNvPr id="5" name="Content Placeholder 4" descr="Individual circle or globe on a white background made up of small human silhouette figures. Each figure is a different color one would find in a rainbow. Could also symbolize gay pride.">
            <a:extLst>
              <a:ext uri="{FF2B5EF4-FFF2-40B4-BE49-F238E27FC236}">
                <a16:creationId xmlns:a16="http://schemas.microsoft.com/office/drawing/2014/main" id="{C6835327-1A2B-4368-82B5-3C5ED4AF0558}"/>
              </a:ext>
            </a:extLst>
          </p:cNvPr>
          <p:cNvPicPr>
            <a:picLocks noGrp="1" noChangeAspect="1"/>
          </p:cNvPicPr>
          <p:nvPr>
            <p:ph type="pic" sz="quarter" idx="15"/>
          </p:nvPr>
        </p:nvPicPr>
        <p:blipFill>
          <a:blip r:embed="rId3"/>
          <a:srcRect l="19058" r="18741" b="-1"/>
          <a:stretch>
            <a:fillRect/>
          </a:stretch>
        </p:blipFill>
        <p:spPr>
          <a:xfrm>
            <a:off x="1" y="10"/>
            <a:ext cx="6390464" cy="6857990"/>
          </a:xfrm>
          <a:prstGeom prst="rect">
            <a:avLst/>
          </a:prstGeom>
          <a:noFill/>
        </p:spPr>
      </p:pic>
      <p:sp>
        <p:nvSpPr>
          <p:cNvPr id="4" name="Content Placeholder 3">
            <a:extLst>
              <a:ext uri="{FF2B5EF4-FFF2-40B4-BE49-F238E27FC236}">
                <a16:creationId xmlns:a16="http://schemas.microsoft.com/office/drawing/2014/main" id="{CFD68ACA-B541-687B-50DB-533205B1C9E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20736" y="2286000"/>
            <a:ext cx="4561665" cy="3886200"/>
          </a:xfrm>
        </p:spPr>
        <p:txBody>
          <a:bodyPr>
            <a:normAutofit/>
          </a:bodyPr>
          <a:lstStyle/>
          <a:p>
            <a:pPr marL="0" indent="0">
              <a:spcBef>
                <a:spcPts val="2500"/>
              </a:spcBef>
              <a:buFont typeface="Arial" panose="020B0604020202020204" pitchFamily="34" charset="0"/>
              <a:buNone/>
            </a:pPr>
            <a:r>
              <a:rPr lang="en-US" b="1"/>
              <a:t>Mapping Support Networks</a:t>
            </a:r>
          </a:p>
          <a:p>
            <a:pPr marL="0" lvl="1" indent="0">
              <a:buFont typeface="Arial" panose="020B0604020202020204" pitchFamily="34" charset="0"/>
              <a:buNone/>
            </a:pPr>
            <a:r>
              <a:t>Adolescents map their support network using diagrams or circles of trust to identify key people in their lives.</a:t>
            </a:r>
            <a:endParaRPr lang="en-US"/>
          </a:p>
          <a:p>
            <a:pPr marL="0" indent="0">
              <a:spcBef>
                <a:spcPts val="2500"/>
              </a:spcBef>
              <a:buFont typeface="Arial" panose="020B0604020202020204" pitchFamily="34" charset="0"/>
              <a:buNone/>
            </a:pPr>
            <a:r>
              <a:rPr lang="en-US" b="1"/>
              <a:t>Fostering Belonging</a:t>
            </a:r>
          </a:p>
          <a:p>
            <a:pPr marL="0" lvl="1" indent="0">
              <a:buFont typeface="Arial" panose="020B0604020202020204" pitchFamily="34" charset="0"/>
              <a:buNone/>
            </a:pPr>
            <a:r>
              <a:t>Recognizing supportive relationships helps young people develop a strong sense of belonging and emotional security.</a:t>
            </a:r>
            <a:endParaRPr lang="en-US"/>
          </a:p>
          <a:p>
            <a:pPr marL="0" indent="0">
              <a:spcBef>
                <a:spcPts val="2500"/>
              </a:spcBef>
              <a:buFont typeface="Arial" panose="020B0604020202020204" pitchFamily="34" charset="0"/>
              <a:buNone/>
            </a:pPr>
            <a:r>
              <a:rPr lang="en-US" b="1"/>
              <a:t>Insight for Social Workers</a:t>
            </a:r>
          </a:p>
          <a:p>
            <a:pPr marL="0" lvl="1" indent="0">
              <a:buFont typeface="Arial" panose="020B0604020202020204" pitchFamily="34" charset="0"/>
              <a:buNone/>
            </a:pPr>
            <a:r>
              <a:t>Social workers gain valuable insights into adolescents’ social world to plan appropriate interventions and support.</a:t>
            </a:r>
            <a:endParaRPr lang="en-US"/>
          </a:p>
        </p:txBody>
      </p:sp>
    </p:spTree>
    <p:extLst>
      <p:ext uri="{BB962C8B-B14F-4D97-AF65-F5344CB8AC3E}">
        <p14:creationId xmlns:p14="http://schemas.microsoft.com/office/powerpoint/2010/main" val="3599857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406B-7AB2-AFBA-C984-46A4004769D0}"/>
              </a:ext>
            </a:extLst>
          </p:cNvPr>
          <p:cNvSpPr>
            <a:spLocks noGrp="1"/>
          </p:cNvSpPr>
          <p:nvPr>
            <p:ph type="title"/>
          </p:nvPr>
        </p:nvSpPr>
        <p:spPr>
          <a:xfrm>
            <a:off x="7010400" y="685800"/>
            <a:ext cx="4561665" cy="1371264"/>
          </a:xfrm>
        </p:spPr>
        <p:txBody>
          <a:bodyPr anchor="b">
            <a:normAutofit/>
          </a:bodyPr>
          <a:lstStyle/>
          <a:p>
            <a:r>
              <a:rPr lang="en-US" sz="5000"/>
              <a:t>Mindfulness &amp; Resilience</a:t>
            </a:r>
          </a:p>
        </p:txBody>
      </p:sp>
      <p:pic>
        <p:nvPicPr>
          <p:cNvPr id="5" name="Content Placeholder 4" descr="Young woman praying and holding hands in prayer gesture standing in studio. Namaste. Young woman praying in studio.">
            <a:extLst>
              <a:ext uri="{FF2B5EF4-FFF2-40B4-BE49-F238E27FC236}">
                <a16:creationId xmlns:a16="http://schemas.microsoft.com/office/drawing/2014/main" id="{910EAE72-3EC8-432F-B238-34E918F9C279}"/>
              </a:ext>
            </a:extLst>
          </p:cNvPr>
          <p:cNvPicPr>
            <a:picLocks noGrp="1" noChangeAspect="1"/>
          </p:cNvPicPr>
          <p:nvPr>
            <p:ph type="pic" sz="quarter" idx="15"/>
          </p:nvPr>
        </p:nvPicPr>
        <p:blipFill>
          <a:blip r:embed="rId3"/>
          <a:srcRect l="18275" r="19524" b="-1"/>
          <a:stretch>
            <a:fillRect/>
          </a:stretch>
        </p:blipFill>
        <p:spPr>
          <a:xfrm>
            <a:off x="1" y="10"/>
            <a:ext cx="6390464" cy="6857990"/>
          </a:xfrm>
          <a:prstGeom prst="rect">
            <a:avLst/>
          </a:prstGeom>
          <a:noFill/>
        </p:spPr>
      </p:pic>
      <p:sp>
        <p:nvSpPr>
          <p:cNvPr id="4" name="Content Placeholder 3">
            <a:extLst>
              <a:ext uri="{FF2B5EF4-FFF2-40B4-BE49-F238E27FC236}">
                <a16:creationId xmlns:a16="http://schemas.microsoft.com/office/drawing/2014/main" id="{96F63A2E-D892-580F-3AB0-B3BCB392AB0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20736" y="2286000"/>
            <a:ext cx="4561665" cy="3886200"/>
          </a:xfrm>
        </p:spPr>
        <p:txBody>
          <a:bodyPr>
            <a:normAutofit/>
          </a:bodyPr>
          <a:lstStyle/>
          <a:p>
            <a:pPr marL="0" indent="0">
              <a:spcBef>
                <a:spcPts val="2500"/>
              </a:spcBef>
              <a:buFont typeface="Arial" panose="020B0604020202020204" pitchFamily="34" charset="0"/>
              <a:buNone/>
            </a:pPr>
            <a:r>
              <a:rPr lang="en-US" b="1"/>
              <a:t>Mindfulness Techniques</a:t>
            </a:r>
          </a:p>
          <a:p>
            <a:pPr marL="0" lvl="1" indent="0">
              <a:buFont typeface="Arial" panose="020B0604020202020204" pitchFamily="34" charset="0"/>
              <a:buNone/>
            </a:pPr>
            <a:r>
              <a:t>Breathing exercises, grounding strategies, and positive affirmations help adolescents reduce stress and improve focus.</a:t>
            </a:r>
            <a:endParaRPr lang="en-US"/>
          </a:p>
          <a:p>
            <a:pPr marL="0" indent="0">
              <a:spcBef>
                <a:spcPts val="2500"/>
              </a:spcBef>
              <a:buFont typeface="Arial" panose="020B0604020202020204" pitchFamily="34" charset="0"/>
              <a:buNone/>
            </a:pPr>
            <a:r>
              <a:rPr lang="en-US" b="1"/>
              <a:t>Emotional Regulation</a:t>
            </a:r>
          </a:p>
          <a:p>
            <a:pPr marL="0" lvl="1" indent="0">
              <a:buFont typeface="Arial" panose="020B0604020202020204" pitchFamily="34" charset="0"/>
              <a:buNone/>
            </a:pPr>
            <a:r>
              <a:t>Mindfulness supports self-awareness and emotional regulation, essential for personal growth and trauma healing.</a:t>
            </a:r>
            <a:endParaRPr lang="en-US"/>
          </a:p>
          <a:p>
            <a:pPr marL="0" indent="0">
              <a:spcBef>
                <a:spcPts val="2500"/>
              </a:spcBef>
              <a:buFont typeface="Arial" panose="020B0604020202020204" pitchFamily="34" charset="0"/>
              <a:buNone/>
            </a:pPr>
            <a:r>
              <a:rPr lang="en-US" b="1"/>
              <a:t>Resilience Building</a:t>
            </a:r>
          </a:p>
          <a:p>
            <a:pPr marL="0" lvl="1" indent="0">
              <a:buFont typeface="Arial" panose="020B0604020202020204" pitchFamily="34" charset="0"/>
              <a:buNone/>
            </a:pPr>
            <a:r>
              <a:t>Resilience techniques foster coping skills, helping adolescents manage challenges and recover from trauma.</a:t>
            </a:r>
            <a:endParaRPr lang="en-US"/>
          </a:p>
        </p:txBody>
      </p:sp>
    </p:spTree>
    <p:extLst>
      <p:ext uri="{BB962C8B-B14F-4D97-AF65-F5344CB8AC3E}">
        <p14:creationId xmlns:p14="http://schemas.microsoft.com/office/powerpoint/2010/main" val="1492103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654F-8285-7B3D-D738-D5790D874643}"/>
              </a:ext>
            </a:extLst>
          </p:cNvPr>
          <p:cNvSpPr>
            <a:spLocks noGrp="1"/>
          </p:cNvSpPr>
          <p:nvPr>
            <p:ph type="title"/>
          </p:nvPr>
        </p:nvSpPr>
        <p:spPr>
          <a:xfrm>
            <a:off x="612647" y="685800"/>
            <a:ext cx="6858000" cy="1111532"/>
          </a:xfrm>
        </p:spPr>
        <p:txBody>
          <a:bodyPr anchor="b">
            <a:normAutofit/>
          </a:bodyPr>
          <a:lstStyle/>
          <a:p>
            <a:r>
              <a:rPr lang="en-US" sz="4600"/>
              <a:t>My Coping Strategies</a:t>
            </a:r>
          </a:p>
        </p:txBody>
      </p:sp>
      <p:sp>
        <p:nvSpPr>
          <p:cNvPr id="4" name="Content Placeholder 3">
            <a:extLst>
              <a:ext uri="{FF2B5EF4-FFF2-40B4-BE49-F238E27FC236}">
                <a16:creationId xmlns:a16="http://schemas.microsoft.com/office/drawing/2014/main" id="{9C948567-327B-430B-D871-0A7B040A39D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Identifying Coping Methods</a:t>
            </a:r>
          </a:p>
          <a:p>
            <a:pPr marL="0" lvl="1" indent="0">
              <a:buFont typeface="Arial" panose="020B0604020202020204" pitchFamily="34" charset="0"/>
              <a:buNone/>
            </a:pPr>
            <a:r>
              <a:t>Adolescents reflect on effective coping strategies that help them manage stress and emotions positively.</a:t>
            </a:r>
            <a:endParaRPr lang="en-US"/>
          </a:p>
          <a:p>
            <a:pPr marL="0" indent="0">
              <a:spcBef>
                <a:spcPts val="2500"/>
              </a:spcBef>
              <a:buFont typeface="Arial" panose="020B0604020202020204" pitchFamily="34" charset="0"/>
              <a:buNone/>
            </a:pPr>
            <a:r>
              <a:rPr lang="en-US" b="1"/>
              <a:t>Promoting Self-Awareness</a:t>
            </a:r>
          </a:p>
          <a:p>
            <a:pPr marL="0" lvl="1" indent="0">
              <a:buFont typeface="Arial" panose="020B0604020202020204" pitchFamily="34" charset="0"/>
              <a:buNone/>
            </a:pPr>
            <a:r>
              <a:t>This activity fosters self-awareness, encouraging youths to understand their emotional responses and needs.</a:t>
            </a:r>
            <a:endParaRPr lang="en-US"/>
          </a:p>
          <a:p>
            <a:pPr marL="0" indent="0">
              <a:spcBef>
                <a:spcPts val="2500"/>
              </a:spcBef>
              <a:buFont typeface="Arial" panose="020B0604020202020204" pitchFamily="34" charset="0"/>
              <a:buNone/>
            </a:pPr>
            <a:r>
              <a:rPr lang="en-US" b="1"/>
              <a:t>Building Personalized Toolkits</a:t>
            </a:r>
          </a:p>
          <a:p>
            <a:pPr marL="0" lvl="1" indent="0">
              <a:buFont typeface="Arial" panose="020B0604020202020204" pitchFamily="34" charset="0"/>
              <a:buNone/>
            </a:pPr>
            <a:r>
              <a:t>Young people build personalized emotional regulation toolkits including music, talking, and physical activity.</a:t>
            </a:r>
            <a:endParaRPr lang="en-US"/>
          </a:p>
          <a:p>
            <a:pPr marL="0" indent="0">
              <a:spcBef>
                <a:spcPts val="2500"/>
              </a:spcBef>
              <a:buFont typeface="Arial" panose="020B0604020202020204" pitchFamily="34" charset="0"/>
              <a:buNone/>
            </a:pPr>
            <a:r>
              <a:rPr lang="en-US" b="1"/>
              <a:t>Supporting Tailored Interventions</a:t>
            </a:r>
          </a:p>
          <a:p>
            <a:pPr marL="0" lvl="1" indent="0">
              <a:buFont typeface="Arial" panose="020B0604020202020204" pitchFamily="34" charset="0"/>
              <a:buNone/>
            </a:pPr>
            <a:r>
              <a:t>Social workers use this insight to create tailored support plans to better assist adolescents.</a:t>
            </a:r>
            <a:endParaRPr lang="en-US"/>
          </a:p>
        </p:txBody>
      </p:sp>
      <p:pic>
        <p:nvPicPr>
          <p:cNvPr id="5" name="Content Placeholder 4" descr="Indian, Indian ethnicity, modern, friends, adults, youth culture,">
            <a:extLst>
              <a:ext uri="{FF2B5EF4-FFF2-40B4-BE49-F238E27FC236}">
                <a16:creationId xmlns:a16="http://schemas.microsoft.com/office/drawing/2014/main" id="{6D5CD5B0-09D3-4FCC-A203-AC612E21207E}"/>
              </a:ext>
            </a:extLst>
          </p:cNvPr>
          <p:cNvPicPr>
            <a:picLocks noGrp="1" noChangeAspect="1"/>
          </p:cNvPicPr>
          <p:nvPr>
            <p:ph type="pic" sz="quarter" idx="13"/>
          </p:nvPr>
        </p:nvPicPr>
        <p:blipFill>
          <a:blip r:embed="rId3"/>
          <a:srcRect l="46025" r="14066" b="-1"/>
          <a:stretch>
            <a:fillRect/>
          </a:stretch>
        </p:blipFill>
        <p:spPr>
          <a:xfrm>
            <a:off x="8091732" y="10"/>
            <a:ext cx="4100267" cy="6857990"/>
          </a:xfrm>
          <a:prstGeom prst="rect">
            <a:avLst/>
          </a:prstGeom>
          <a:noFill/>
        </p:spPr>
      </p:pic>
    </p:spTree>
    <p:extLst>
      <p:ext uri="{BB962C8B-B14F-4D97-AF65-F5344CB8AC3E}">
        <p14:creationId xmlns:p14="http://schemas.microsoft.com/office/powerpoint/2010/main" val="802662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D246F-1DD5-78E1-6512-ED3486EE0C93}"/>
              </a:ext>
            </a:extLst>
          </p:cNvPr>
          <p:cNvSpPr>
            <a:spLocks noGrp="1"/>
          </p:cNvSpPr>
          <p:nvPr>
            <p:ph type="ctrTitle"/>
          </p:nvPr>
        </p:nvSpPr>
        <p:spPr>
          <a:xfrm>
            <a:off x="609600" y="990600"/>
            <a:ext cx="10058400" cy="5029200"/>
          </a:xfrm>
        </p:spPr>
        <p:txBody>
          <a:bodyPr anchor="b">
            <a:normAutofit/>
          </a:bodyPr>
          <a:lstStyle/>
          <a:p>
            <a:r>
              <a:rPr lang="en-US" sz="9400"/>
              <a:t>Personal Growth and Future Planning</a:t>
            </a:r>
          </a:p>
        </p:txBody>
      </p:sp>
    </p:spTree>
    <p:extLst>
      <p:ext uri="{BB962C8B-B14F-4D97-AF65-F5344CB8AC3E}">
        <p14:creationId xmlns:p14="http://schemas.microsoft.com/office/powerpoint/2010/main" val="2133791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007C-E33D-495F-72F8-E50B05D9371E}"/>
              </a:ext>
            </a:extLst>
          </p:cNvPr>
          <p:cNvSpPr>
            <a:spLocks noGrp="1"/>
          </p:cNvSpPr>
          <p:nvPr>
            <p:ph type="title"/>
          </p:nvPr>
        </p:nvSpPr>
        <p:spPr>
          <a:xfrm>
            <a:off x="8212664" y="687787"/>
            <a:ext cx="3363259" cy="1993392"/>
          </a:xfrm>
        </p:spPr>
        <p:txBody>
          <a:bodyPr anchor="b">
            <a:normAutofit/>
          </a:bodyPr>
          <a:lstStyle/>
          <a:p>
            <a:r>
              <a:rPr lang="en-US" sz="5000"/>
              <a:t>Future Vision Board</a:t>
            </a:r>
          </a:p>
        </p:txBody>
      </p:sp>
      <p:pic>
        <p:nvPicPr>
          <p:cNvPr id="5" name="Content Placeholder 4" descr="Composite image of hand drawing global travel graphic with chalk against navy blue">
            <a:extLst>
              <a:ext uri="{FF2B5EF4-FFF2-40B4-BE49-F238E27FC236}">
                <a16:creationId xmlns:a16="http://schemas.microsoft.com/office/drawing/2014/main" id="{306D76CD-E915-4F93-93EF-894B59275D22}"/>
              </a:ext>
            </a:extLst>
          </p:cNvPr>
          <p:cNvPicPr>
            <a:picLocks noGrp="1" noChangeAspect="1"/>
          </p:cNvPicPr>
          <p:nvPr>
            <p:ph type="pic" sz="quarter" idx="13"/>
          </p:nvPr>
        </p:nvPicPr>
        <p:blipFill>
          <a:blip r:embed="rId3"/>
          <a:srcRect l="2649" r="8603" b="-2"/>
          <a:stretch>
            <a:fillRect/>
          </a:stretch>
        </p:blipFill>
        <p:spPr>
          <a:xfrm>
            <a:off x="20" y="10"/>
            <a:ext cx="7584124" cy="6857990"/>
          </a:xfrm>
          <a:prstGeom prst="rect">
            <a:avLst/>
          </a:prstGeom>
          <a:noFill/>
        </p:spPr>
      </p:pic>
      <p:sp>
        <p:nvSpPr>
          <p:cNvPr id="4" name="Content Placeholder 3">
            <a:extLst>
              <a:ext uri="{FF2B5EF4-FFF2-40B4-BE49-F238E27FC236}">
                <a16:creationId xmlns:a16="http://schemas.microsoft.com/office/drawing/2014/main" id="{BF5E7CE4-3B6B-2FD9-7056-20B6F25A0E9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212791" y="2880360"/>
            <a:ext cx="3363259" cy="3274612"/>
          </a:xfrm>
        </p:spPr>
        <p:txBody>
          <a:bodyPr>
            <a:normAutofit/>
          </a:bodyPr>
          <a:lstStyle/>
          <a:p>
            <a:pPr marL="0" indent="0">
              <a:lnSpc>
                <a:spcPct val="90000"/>
              </a:lnSpc>
              <a:spcBef>
                <a:spcPts val="2500"/>
              </a:spcBef>
              <a:buFont typeface="Arial" panose="020B0604020202020204" pitchFamily="34" charset="0"/>
              <a:buNone/>
            </a:pPr>
            <a:r>
              <a:rPr lang="en-US" b="1"/>
              <a:t>Creative Vision Board Making</a:t>
            </a:r>
          </a:p>
          <a:p>
            <a:pPr marL="0" lvl="1" indent="0">
              <a:lnSpc>
                <a:spcPct val="90000"/>
              </a:lnSpc>
              <a:buFont typeface="Arial" panose="020B0604020202020204" pitchFamily="34" charset="0"/>
              <a:buNone/>
            </a:pPr>
            <a:r>
              <a:t>Adolescents use art and digital tools to visually explore hopes and dreams for their future.</a:t>
            </a:r>
            <a:endParaRPr lang="en-US"/>
          </a:p>
          <a:p>
            <a:pPr marL="0" indent="0">
              <a:lnSpc>
                <a:spcPct val="90000"/>
              </a:lnSpc>
              <a:spcBef>
                <a:spcPts val="2500"/>
              </a:spcBef>
              <a:buFont typeface="Arial" panose="020B0604020202020204" pitchFamily="34" charset="0"/>
              <a:buNone/>
            </a:pPr>
            <a:r>
              <a:rPr lang="en-US" b="1"/>
              <a:t>Goal-Setting and Optimism</a:t>
            </a:r>
          </a:p>
          <a:p>
            <a:pPr marL="0" lvl="1" indent="0">
              <a:lnSpc>
                <a:spcPct val="90000"/>
              </a:lnSpc>
              <a:buFont typeface="Arial" panose="020B0604020202020204" pitchFamily="34" charset="0"/>
              <a:buNone/>
            </a:pPr>
            <a:r>
              <a:t>The activity promotes optimism and helps develop clear goals essential for motivation and resilience.</a:t>
            </a:r>
            <a:endParaRPr lang="en-US"/>
          </a:p>
          <a:p>
            <a:pPr marL="0" indent="0">
              <a:lnSpc>
                <a:spcPct val="90000"/>
              </a:lnSpc>
              <a:spcBef>
                <a:spcPts val="2500"/>
              </a:spcBef>
              <a:buFont typeface="Arial" panose="020B0604020202020204" pitchFamily="34" charset="0"/>
              <a:buNone/>
            </a:pPr>
            <a:r>
              <a:rPr lang="en-US" b="1"/>
              <a:t>Connecting Past and Future</a:t>
            </a:r>
          </a:p>
          <a:p>
            <a:pPr marL="0" lvl="1" indent="0">
              <a:lnSpc>
                <a:spcPct val="90000"/>
              </a:lnSpc>
              <a:buFont typeface="Arial" panose="020B0604020202020204" pitchFamily="34" charset="0"/>
              <a:buNone/>
            </a:pPr>
            <a:r>
              <a:t>Participants reflect on past experiences to shape future possibilities, enhancing purpose and agency.</a:t>
            </a:r>
            <a:endParaRPr lang="en-US"/>
          </a:p>
        </p:txBody>
      </p:sp>
    </p:spTree>
    <p:extLst>
      <p:ext uri="{BB962C8B-B14F-4D97-AF65-F5344CB8AC3E}">
        <p14:creationId xmlns:p14="http://schemas.microsoft.com/office/powerpoint/2010/main" val="4169262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36ADA-233C-2489-922E-B1CD0A77EF18}"/>
              </a:ext>
            </a:extLst>
          </p:cNvPr>
          <p:cNvSpPr>
            <a:spLocks noGrp="1"/>
          </p:cNvSpPr>
          <p:nvPr>
            <p:ph type="title"/>
          </p:nvPr>
        </p:nvSpPr>
        <p:spPr>
          <a:xfrm>
            <a:off x="8212664" y="687787"/>
            <a:ext cx="3363259" cy="1993392"/>
          </a:xfrm>
        </p:spPr>
        <p:txBody>
          <a:bodyPr anchor="b">
            <a:normAutofit/>
          </a:bodyPr>
          <a:lstStyle/>
          <a:p>
            <a:r>
              <a:rPr lang="en-US" sz="4200"/>
              <a:t>My Milestones</a:t>
            </a:r>
          </a:p>
        </p:txBody>
      </p:sp>
      <p:pic>
        <p:nvPicPr>
          <p:cNvPr id="5" name="Content Placeholder 4" descr="group of people thumbs up">
            <a:extLst>
              <a:ext uri="{FF2B5EF4-FFF2-40B4-BE49-F238E27FC236}">
                <a16:creationId xmlns:a16="http://schemas.microsoft.com/office/drawing/2014/main" id="{3F444870-DE5D-41F1-A7E5-AA064BD39C47}"/>
              </a:ext>
            </a:extLst>
          </p:cNvPr>
          <p:cNvPicPr>
            <a:picLocks noGrp="1" noChangeAspect="1"/>
          </p:cNvPicPr>
          <p:nvPr>
            <p:ph type="pic" sz="quarter" idx="13"/>
          </p:nvPr>
        </p:nvPicPr>
        <p:blipFill>
          <a:blip r:embed="rId3"/>
          <a:srcRect t="9575" r="-2" b="-2"/>
          <a:stretch>
            <a:fillRect/>
          </a:stretch>
        </p:blipFill>
        <p:spPr>
          <a:xfrm>
            <a:off x="20" y="10"/>
            <a:ext cx="7584124" cy="6857990"/>
          </a:xfrm>
          <a:prstGeom prst="rect">
            <a:avLst/>
          </a:prstGeom>
          <a:noFill/>
        </p:spPr>
      </p:pic>
      <p:sp>
        <p:nvSpPr>
          <p:cNvPr id="4" name="Content Placeholder 3">
            <a:extLst>
              <a:ext uri="{FF2B5EF4-FFF2-40B4-BE49-F238E27FC236}">
                <a16:creationId xmlns:a16="http://schemas.microsoft.com/office/drawing/2014/main" id="{D1F25EFC-E116-18F8-DF96-FC7FA7DFC74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212791" y="2880360"/>
            <a:ext cx="3363259" cy="3274612"/>
          </a:xfrm>
        </p:spPr>
        <p:txBody>
          <a:bodyPr>
            <a:normAutofit/>
          </a:bodyPr>
          <a:lstStyle/>
          <a:p>
            <a:pPr marL="0" indent="0">
              <a:lnSpc>
                <a:spcPct val="90000"/>
              </a:lnSpc>
              <a:spcBef>
                <a:spcPts val="2500"/>
              </a:spcBef>
              <a:buFont typeface="Arial" panose="020B0604020202020204" pitchFamily="34" charset="0"/>
              <a:buNone/>
            </a:pPr>
            <a:r>
              <a:rPr lang="en-US" b="1"/>
              <a:t>Reflection on Achievements</a:t>
            </a:r>
          </a:p>
          <a:p>
            <a:pPr marL="0" lvl="1" indent="0">
              <a:lnSpc>
                <a:spcPct val="90000"/>
              </a:lnSpc>
              <a:buFont typeface="Arial" panose="020B0604020202020204" pitchFamily="34" charset="0"/>
              <a:buNone/>
            </a:pPr>
            <a:r>
              <a:t>Encourages adolescents to identify and reflect on proud moments and personal accomplishments.</a:t>
            </a:r>
            <a:endParaRPr lang="en-US"/>
          </a:p>
          <a:p>
            <a:pPr marL="0" indent="0">
              <a:lnSpc>
                <a:spcPct val="90000"/>
              </a:lnSpc>
              <a:spcBef>
                <a:spcPts val="2500"/>
              </a:spcBef>
              <a:buFont typeface="Arial" panose="020B0604020202020204" pitchFamily="34" charset="0"/>
              <a:buNone/>
            </a:pPr>
            <a:r>
              <a:rPr lang="en-US" b="1"/>
              <a:t>Building Self-Esteem</a:t>
            </a:r>
          </a:p>
          <a:p>
            <a:pPr marL="0" lvl="1" indent="0">
              <a:lnSpc>
                <a:spcPct val="90000"/>
              </a:lnSpc>
              <a:buFont typeface="Arial" panose="020B0604020202020204" pitchFamily="34" charset="0"/>
              <a:buNone/>
            </a:pPr>
            <a:r>
              <a:t>Celebrating milestones reinforces self-esteem and resilience among young people.</a:t>
            </a:r>
            <a:endParaRPr lang="en-US"/>
          </a:p>
          <a:p>
            <a:pPr marL="0" indent="0">
              <a:lnSpc>
                <a:spcPct val="90000"/>
              </a:lnSpc>
              <a:spcBef>
                <a:spcPts val="2500"/>
              </a:spcBef>
              <a:buFont typeface="Arial" panose="020B0604020202020204" pitchFamily="34" charset="0"/>
              <a:buNone/>
            </a:pPr>
            <a:r>
              <a:rPr lang="en-US" b="1"/>
              <a:t>Supporting Social Workers</a:t>
            </a:r>
          </a:p>
          <a:p>
            <a:pPr marL="0" lvl="1" indent="0">
              <a:lnSpc>
                <a:spcPct val="90000"/>
              </a:lnSpc>
              <a:buFont typeface="Arial" panose="020B0604020202020204" pitchFamily="34" charset="0"/>
              <a:buNone/>
            </a:pPr>
            <a:r>
              <a:t>Milestone recognition helps social workers identify strengths for future support planning.</a:t>
            </a:r>
            <a:endParaRPr lang="en-US"/>
          </a:p>
        </p:txBody>
      </p:sp>
    </p:spTree>
    <p:extLst>
      <p:ext uri="{BB962C8B-B14F-4D97-AF65-F5344CB8AC3E}">
        <p14:creationId xmlns:p14="http://schemas.microsoft.com/office/powerpoint/2010/main" val="1961501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BB17-59B6-D48C-F398-8487E4C9D878}"/>
              </a:ext>
            </a:extLst>
          </p:cNvPr>
          <p:cNvSpPr>
            <a:spLocks noGrp="1"/>
          </p:cNvSpPr>
          <p:nvPr>
            <p:ph type="title"/>
          </p:nvPr>
        </p:nvSpPr>
        <p:spPr>
          <a:xfrm>
            <a:off x="612648" y="685800"/>
            <a:ext cx="10963655" cy="762001"/>
          </a:xfrm>
        </p:spPr>
        <p:txBody>
          <a:bodyPr anchor="b">
            <a:normAutofit/>
          </a:bodyPr>
          <a:lstStyle/>
          <a:p>
            <a:r>
              <a:rPr lang="en-US"/>
              <a:t>My Personal Values</a:t>
            </a:r>
          </a:p>
        </p:txBody>
      </p:sp>
      <p:graphicFrame>
        <p:nvGraphicFramePr>
          <p:cNvPr id="4" name="Content Placeholder 3">
            <a:extLst>
              <a:ext uri="{FF2B5EF4-FFF2-40B4-BE49-F238E27FC236}">
                <a16:creationId xmlns:a16="http://schemas.microsoft.com/office/drawing/2014/main" id="{7BFF08D6-C890-4E3D-A98C-75869369EC15}"/>
              </a:ext>
            </a:extLst>
          </p:cNvPr>
          <p:cNvGraphicFramePr>
            <a:graphicFrameLocks noGrp="1"/>
          </p:cNvGraphicFramePr>
          <p:nvPr>
            <p:ph idx="1"/>
            <p:extLst>
              <p:ext uri="{D42A27DB-BD31-4B8C-83A1-F6EECF244321}">
                <p14:modId xmlns:p14="http://schemas.microsoft.com/office/powerpoint/2010/main" val="369203180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12647" y="1828800"/>
          <a:ext cx="10963656"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748714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6023-C249-67E5-FD40-C97F181945C7}"/>
              </a:ext>
            </a:extLst>
          </p:cNvPr>
          <p:cNvSpPr>
            <a:spLocks noGrp="1"/>
          </p:cNvSpPr>
          <p:nvPr>
            <p:ph type="ctrTitle"/>
          </p:nvPr>
        </p:nvSpPr>
        <p:spPr>
          <a:xfrm>
            <a:off x="609600" y="990600"/>
            <a:ext cx="10058400" cy="5029200"/>
          </a:xfrm>
        </p:spPr>
        <p:txBody>
          <a:bodyPr anchor="b">
            <a:normAutofit/>
          </a:bodyPr>
          <a:lstStyle/>
          <a:p>
            <a:r>
              <a:rPr lang="en-US"/>
              <a:t>Closure and Reflection</a:t>
            </a:r>
          </a:p>
        </p:txBody>
      </p:sp>
    </p:spTree>
    <p:extLst>
      <p:ext uri="{BB962C8B-B14F-4D97-AF65-F5344CB8AC3E}">
        <p14:creationId xmlns:p14="http://schemas.microsoft.com/office/powerpoint/2010/main" val="1856875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3B594-24EE-0C0C-8663-AA7B1A0C2C2C}"/>
              </a:ext>
            </a:extLst>
          </p:cNvPr>
          <p:cNvSpPr>
            <a:spLocks noGrp="1"/>
          </p:cNvSpPr>
          <p:nvPr>
            <p:ph type="title"/>
          </p:nvPr>
        </p:nvSpPr>
        <p:spPr>
          <a:xfrm>
            <a:off x="612647" y="685800"/>
            <a:ext cx="6858000" cy="1111532"/>
          </a:xfrm>
        </p:spPr>
        <p:txBody>
          <a:bodyPr anchor="b">
            <a:normAutofit/>
          </a:bodyPr>
          <a:lstStyle/>
          <a:p>
            <a:r>
              <a:rPr lang="en-US"/>
              <a:t>My Safe Spaces</a:t>
            </a:r>
          </a:p>
        </p:txBody>
      </p:sp>
      <p:sp>
        <p:nvSpPr>
          <p:cNvPr id="4" name="Content Placeholder 3">
            <a:extLst>
              <a:ext uri="{FF2B5EF4-FFF2-40B4-BE49-F238E27FC236}">
                <a16:creationId xmlns:a16="http://schemas.microsoft.com/office/drawing/2014/main" id="{0A4B8342-465B-5BD0-479A-7030D39202B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Identifying Safe Spaces</a:t>
            </a:r>
          </a:p>
          <a:p>
            <a:pPr marL="0" lvl="1" indent="0">
              <a:buFont typeface="Arial" panose="020B0604020202020204" pitchFamily="34" charset="0"/>
              <a:buNone/>
            </a:pPr>
            <a:r>
              <a:t>Adolescents recognize places where they feel secure and emotionally comfortable during stress.</a:t>
            </a:r>
            <a:endParaRPr lang="en-US"/>
          </a:p>
          <a:p>
            <a:pPr marL="0" indent="0">
              <a:spcBef>
                <a:spcPts val="2500"/>
              </a:spcBef>
              <a:buFont typeface="Arial" panose="020B0604020202020204" pitchFamily="34" charset="0"/>
              <a:buNone/>
            </a:pPr>
            <a:r>
              <a:rPr lang="en-US" b="1"/>
              <a:t>Emotional Comfort Factors</a:t>
            </a:r>
          </a:p>
          <a:p>
            <a:pPr marL="0" lvl="1" indent="0">
              <a:buFont typeface="Arial" panose="020B0604020202020204" pitchFamily="34" charset="0"/>
              <a:buNone/>
            </a:pPr>
            <a:r>
              <a:t>Reflection on what makes these places comforting helps adolescents manage emotions effectively.</a:t>
            </a:r>
            <a:endParaRPr lang="en-US"/>
          </a:p>
          <a:p>
            <a:pPr marL="0" indent="0">
              <a:spcBef>
                <a:spcPts val="2500"/>
              </a:spcBef>
              <a:buFont typeface="Arial" panose="020B0604020202020204" pitchFamily="34" charset="0"/>
              <a:buNone/>
            </a:pPr>
            <a:r>
              <a:rPr lang="en-US" b="1"/>
              <a:t>Support for Recovery</a:t>
            </a:r>
          </a:p>
          <a:p>
            <a:pPr marL="0" lvl="1" indent="0">
              <a:buFont typeface="Arial" panose="020B0604020202020204" pitchFamily="34" charset="0"/>
              <a:buNone/>
            </a:pPr>
            <a:r>
              <a:t>Access to safe spaces aids trauma recovery and supports emotional regulation for young people.</a:t>
            </a:r>
            <a:endParaRPr lang="en-US"/>
          </a:p>
          <a:p>
            <a:pPr marL="0" indent="0">
              <a:spcBef>
                <a:spcPts val="2500"/>
              </a:spcBef>
              <a:buFont typeface="Arial" panose="020B0604020202020204" pitchFamily="34" charset="0"/>
              <a:buNone/>
            </a:pPr>
            <a:r>
              <a:rPr lang="en-US" b="1"/>
              <a:t>Insight for Social Workers</a:t>
            </a:r>
          </a:p>
          <a:p>
            <a:pPr marL="0" lvl="1" indent="0">
              <a:buFont typeface="Arial" panose="020B0604020202020204" pitchFamily="34" charset="0"/>
              <a:buNone/>
            </a:pPr>
            <a:r>
              <a:t>Understanding youths' safe spaces provides valuable information for social workers' support strategies.</a:t>
            </a:r>
            <a:endParaRPr lang="en-US"/>
          </a:p>
        </p:txBody>
      </p:sp>
      <p:pic>
        <p:nvPicPr>
          <p:cNvPr id="5" name="Content Placeholder 4" descr="A plant is seeing growing thrugh a crack in a weathered film stuck on a window's glass pane, behind security bars.">
            <a:extLst>
              <a:ext uri="{FF2B5EF4-FFF2-40B4-BE49-F238E27FC236}">
                <a16:creationId xmlns:a16="http://schemas.microsoft.com/office/drawing/2014/main" id="{DEDF09FA-E972-46C7-9B82-7120A86C9FAF}"/>
              </a:ext>
            </a:extLst>
          </p:cNvPr>
          <p:cNvPicPr>
            <a:picLocks noGrp="1" noChangeAspect="1"/>
          </p:cNvPicPr>
          <p:nvPr>
            <p:ph type="pic" sz="quarter" idx="13"/>
          </p:nvPr>
        </p:nvPicPr>
        <p:blipFill>
          <a:blip r:embed="rId3"/>
          <a:srcRect l="19010" r="36149"/>
          <a:stretch>
            <a:fillRect/>
          </a:stretch>
        </p:blipFill>
        <p:spPr>
          <a:xfrm>
            <a:off x="8091732" y="10"/>
            <a:ext cx="4100267" cy="6857990"/>
          </a:xfrm>
          <a:prstGeom prst="rect">
            <a:avLst/>
          </a:prstGeom>
          <a:noFill/>
        </p:spPr>
      </p:pic>
    </p:spTree>
    <p:extLst>
      <p:ext uri="{BB962C8B-B14F-4D97-AF65-F5344CB8AC3E}">
        <p14:creationId xmlns:p14="http://schemas.microsoft.com/office/powerpoint/2010/main" val="1794923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02334-1C8D-EC5C-277A-6E55B88FD8FD}"/>
              </a:ext>
            </a:extLst>
          </p:cNvPr>
          <p:cNvSpPr>
            <a:spLocks noGrp="1"/>
          </p:cNvSpPr>
          <p:nvPr>
            <p:ph type="title"/>
          </p:nvPr>
        </p:nvSpPr>
        <p:spPr>
          <a:xfrm>
            <a:off x="7010400" y="685800"/>
            <a:ext cx="4561665" cy="1371264"/>
          </a:xfrm>
        </p:spPr>
        <p:txBody>
          <a:bodyPr anchor="b">
            <a:normAutofit/>
          </a:bodyPr>
          <a:lstStyle/>
          <a:p>
            <a:r>
              <a:rPr lang="en-US" sz="5000"/>
              <a:t>Closure &amp; Reflection</a:t>
            </a:r>
          </a:p>
        </p:txBody>
      </p:sp>
      <p:pic>
        <p:nvPicPr>
          <p:cNvPr id="5" name="Content Placeholder 4" descr="Cropped shot of a young man doing his homework at home">
            <a:extLst>
              <a:ext uri="{FF2B5EF4-FFF2-40B4-BE49-F238E27FC236}">
                <a16:creationId xmlns:a16="http://schemas.microsoft.com/office/drawing/2014/main" id="{DE690096-E2D4-4330-837F-9971DB43C9A4}"/>
              </a:ext>
            </a:extLst>
          </p:cNvPr>
          <p:cNvPicPr>
            <a:picLocks noGrp="1" noChangeAspect="1"/>
          </p:cNvPicPr>
          <p:nvPr>
            <p:ph type="pic" sz="quarter" idx="15"/>
          </p:nvPr>
        </p:nvPicPr>
        <p:blipFill>
          <a:blip r:embed="rId3"/>
          <a:srcRect l="15613" r="22187" b="-1"/>
          <a:stretch>
            <a:fillRect/>
          </a:stretch>
        </p:blipFill>
        <p:spPr>
          <a:xfrm>
            <a:off x="1" y="10"/>
            <a:ext cx="6390464" cy="6857990"/>
          </a:xfrm>
          <a:prstGeom prst="rect">
            <a:avLst/>
          </a:prstGeom>
          <a:noFill/>
        </p:spPr>
      </p:pic>
      <p:sp>
        <p:nvSpPr>
          <p:cNvPr id="4" name="Content Placeholder 3">
            <a:extLst>
              <a:ext uri="{FF2B5EF4-FFF2-40B4-BE49-F238E27FC236}">
                <a16:creationId xmlns:a16="http://schemas.microsoft.com/office/drawing/2014/main" id="{1CF8263E-D510-C6E5-71A9-F0B0228A18B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20736" y="2286000"/>
            <a:ext cx="4561665" cy="3886200"/>
          </a:xfrm>
        </p:spPr>
        <p:txBody>
          <a:bodyPr>
            <a:normAutofit/>
          </a:bodyPr>
          <a:lstStyle/>
          <a:p>
            <a:pPr marL="0" indent="0">
              <a:spcBef>
                <a:spcPts val="2500"/>
              </a:spcBef>
              <a:buFont typeface="Arial" panose="020B0604020202020204" pitchFamily="34" charset="0"/>
              <a:buNone/>
            </a:pPr>
            <a:r>
              <a:rPr lang="en-US" b="1"/>
              <a:t>Reflective Writing Activity</a:t>
            </a:r>
          </a:p>
          <a:p>
            <a:pPr marL="0" lvl="1" indent="0">
              <a:buFont typeface="Arial" panose="020B0604020202020204" pitchFamily="34" charset="0"/>
              <a:buNone/>
            </a:pPr>
            <a:r>
              <a:t>Adolescents write letters to their future selves to summarize their journey and key learnings.</a:t>
            </a:r>
            <a:endParaRPr lang="en-US"/>
          </a:p>
          <a:p>
            <a:pPr marL="0" indent="0">
              <a:spcBef>
                <a:spcPts val="2500"/>
              </a:spcBef>
              <a:buFont typeface="Arial" panose="020B0604020202020204" pitchFamily="34" charset="0"/>
              <a:buNone/>
            </a:pPr>
            <a:r>
              <a:rPr lang="en-US" b="1"/>
              <a:t>Receiving Affirmations</a:t>
            </a:r>
          </a:p>
          <a:p>
            <a:pPr marL="0" lvl="1" indent="0">
              <a:buFont typeface="Arial" panose="020B0604020202020204" pitchFamily="34" charset="0"/>
              <a:buNone/>
            </a:pPr>
            <a:r>
              <a:t>Carers and social workers provide affirmations to support emotional healing and growth.</a:t>
            </a:r>
            <a:endParaRPr lang="en-US"/>
          </a:p>
          <a:p>
            <a:pPr marL="0" indent="0">
              <a:spcBef>
                <a:spcPts val="2500"/>
              </a:spcBef>
              <a:buFont typeface="Arial" panose="020B0604020202020204" pitchFamily="34" charset="0"/>
              <a:buNone/>
            </a:pPr>
            <a:r>
              <a:rPr lang="en-US" b="1"/>
              <a:t>Encouraging Emotional Healing</a:t>
            </a:r>
          </a:p>
          <a:p>
            <a:pPr marL="0" lvl="1" indent="0">
              <a:buFont typeface="Arial" panose="020B0604020202020204" pitchFamily="34" charset="0"/>
              <a:buNone/>
            </a:pPr>
            <a:r>
              <a:t>Closure activities promote emotional healing and prepare young people for future growth.</a:t>
            </a:r>
            <a:endParaRPr lang="en-US"/>
          </a:p>
        </p:txBody>
      </p:sp>
    </p:spTree>
    <p:extLst>
      <p:ext uri="{BB962C8B-B14F-4D97-AF65-F5344CB8AC3E}">
        <p14:creationId xmlns:p14="http://schemas.microsoft.com/office/powerpoint/2010/main" val="2671938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69D8-10E5-50C3-0E4C-5639ECC6D121}"/>
              </a:ext>
            </a:extLst>
          </p:cNvPr>
          <p:cNvSpPr>
            <a:spLocks noGrp="1"/>
          </p:cNvSpPr>
          <p:nvPr>
            <p:ph type="ctrTitle"/>
          </p:nvPr>
        </p:nvSpPr>
        <p:spPr>
          <a:xfrm>
            <a:off x="609600" y="990600"/>
            <a:ext cx="10058400" cy="5029200"/>
          </a:xfrm>
        </p:spPr>
        <p:txBody>
          <a:bodyPr anchor="b">
            <a:normAutofit/>
          </a:bodyPr>
          <a:lstStyle/>
          <a:p>
            <a:r>
              <a:rPr lang="en-US" sz="9400"/>
              <a:t>Therapeutic Life Story Work Foundations</a:t>
            </a:r>
          </a:p>
        </p:txBody>
      </p:sp>
    </p:spTree>
    <p:extLst>
      <p:ext uri="{BB962C8B-B14F-4D97-AF65-F5344CB8AC3E}">
        <p14:creationId xmlns:p14="http://schemas.microsoft.com/office/powerpoint/2010/main" val="2047213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374D-9CF8-CBB7-A418-3B3044E7F331}"/>
              </a:ext>
            </a:extLst>
          </p:cNvPr>
          <p:cNvSpPr>
            <a:spLocks noGrp="1"/>
          </p:cNvSpPr>
          <p:nvPr>
            <p:ph type="title"/>
          </p:nvPr>
        </p:nvSpPr>
        <p:spPr>
          <a:xfrm>
            <a:off x="612647" y="685800"/>
            <a:ext cx="6858000" cy="1111532"/>
          </a:xfrm>
        </p:spPr>
        <p:txBody>
          <a:bodyPr anchor="b">
            <a:normAutofit/>
          </a:bodyPr>
          <a:lstStyle/>
          <a:p>
            <a:r>
              <a:rPr lang="en-US" sz="5000"/>
              <a:t>Welcome &amp; Purpose</a:t>
            </a:r>
          </a:p>
        </p:txBody>
      </p:sp>
      <p:sp>
        <p:nvSpPr>
          <p:cNvPr id="4" name="Content Placeholder 3">
            <a:extLst>
              <a:ext uri="{FF2B5EF4-FFF2-40B4-BE49-F238E27FC236}">
                <a16:creationId xmlns:a16="http://schemas.microsoft.com/office/drawing/2014/main" id="{793C3E40-B6A0-F3BE-BE1F-8C7C5E49D90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Emotional Safety and Trust</a:t>
            </a:r>
          </a:p>
          <a:p>
            <a:pPr marL="0" lvl="1" indent="0">
              <a:buFont typeface="Arial" panose="020B0604020202020204" pitchFamily="34" charset="0"/>
              <a:buNone/>
            </a:pPr>
            <a:r>
              <a:t>Establishing a trusting environment is essential for adolescents to feel safe during therapeutic life story work.</a:t>
            </a:r>
            <a:endParaRPr lang="en-US"/>
          </a:p>
          <a:p>
            <a:pPr marL="0" indent="0">
              <a:spcBef>
                <a:spcPts val="2500"/>
              </a:spcBef>
              <a:buFont typeface="Arial" panose="020B0604020202020204" pitchFamily="34" charset="0"/>
              <a:buNone/>
            </a:pPr>
            <a:r>
              <a:rPr lang="en-US" b="1"/>
              <a:t>Reflective Storytelling</a:t>
            </a:r>
          </a:p>
          <a:p>
            <a:pPr marL="0" lvl="1" indent="0">
              <a:buFont typeface="Arial" panose="020B0604020202020204" pitchFamily="34" charset="0"/>
              <a:buNone/>
            </a:pPr>
            <a:r>
              <a:t>Engaging adolescents in reflective storytelling helps them process their past and build self-understanding.</a:t>
            </a:r>
            <a:endParaRPr lang="en-US"/>
          </a:p>
          <a:p>
            <a:pPr marL="0" indent="0">
              <a:spcBef>
                <a:spcPts val="2500"/>
              </a:spcBef>
              <a:buFont typeface="Arial" panose="020B0604020202020204" pitchFamily="34" charset="0"/>
              <a:buNone/>
            </a:pPr>
            <a:r>
              <a:rPr lang="en-US" b="1"/>
              <a:t>Trauma-Informed Care</a:t>
            </a:r>
          </a:p>
          <a:p>
            <a:pPr marL="0" lvl="1" indent="0">
              <a:buFont typeface="Arial" panose="020B0604020202020204" pitchFamily="34" charset="0"/>
              <a:buNone/>
            </a:pPr>
            <a:r>
              <a:t>The approach prioritizes trauma-informed care to support emotional regulation and healing in adolescents aged 11 to 15.</a:t>
            </a:r>
            <a:endParaRPr lang="en-US"/>
          </a:p>
          <a:p>
            <a:pPr marL="0" indent="0">
              <a:spcBef>
                <a:spcPts val="2500"/>
              </a:spcBef>
              <a:buFont typeface="Arial" panose="020B0604020202020204" pitchFamily="34" charset="0"/>
              <a:buNone/>
            </a:pPr>
            <a:r>
              <a:rPr lang="en-US" b="1"/>
              <a:t>Collaborative Healing Journey</a:t>
            </a:r>
          </a:p>
          <a:p>
            <a:pPr marL="0" lvl="1" indent="0">
              <a:buFont typeface="Arial" panose="020B0604020202020204" pitchFamily="34" charset="0"/>
              <a:buNone/>
            </a:pPr>
            <a:r>
              <a:t>Life story work is a co-created process aimed at helping young people understand their past, present, and future.</a:t>
            </a:r>
            <a:endParaRPr lang="en-US"/>
          </a:p>
        </p:txBody>
      </p:sp>
      <p:pic>
        <p:nvPicPr>
          <p:cNvPr id="5" name="Content Placeholder 4" descr="Giving a look at a meeting in progress. A team working on a project together is participating actively.">
            <a:extLst>
              <a:ext uri="{FF2B5EF4-FFF2-40B4-BE49-F238E27FC236}">
                <a16:creationId xmlns:a16="http://schemas.microsoft.com/office/drawing/2014/main" id="{95AB5EB9-C731-430D-965C-2E03415646B8}"/>
              </a:ext>
            </a:extLst>
          </p:cNvPr>
          <p:cNvPicPr>
            <a:picLocks noGrp="1" noChangeAspect="1"/>
          </p:cNvPicPr>
          <p:nvPr>
            <p:ph type="pic" sz="quarter" idx="13"/>
          </p:nvPr>
        </p:nvPicPr>
        <p:blipFill>
          <a:blip r:embed="rId3"/>
          <a:srcRect l="51736" r="12241" b="-1"/>
          <a:stretch>
            <a:fillRect/>
          </a:stretch>
        </p:blipFill>
        <p:spPr>
          <a:xfrm>
            <a:off x="8091732" y="10"/>
            <a:ext cx="4100267" cy="6857990"/>
          </a:xfrm>
          <a:prstGeom prst="rect">
            <a:avLst/>
          </a:prstGeom>
          <a:noFill/>
        </p:spPr>
      </p:pic>
    </p:spTree>
    <p:extLst>
      <p:ext uri="{BB962C8B-B14F-4D97-AF65-F5344CB8AC3E}">
        <p14:creationId xmlns:p14="http://schemas.microsoft.com/office/powerpoint/2010/main" val="2047658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FE3B-C140-30CA-4C1D-F120FA26204D}"/>
              </a:ext>
            </a:extLst>
          </p:cNvPr>
          <p:cNvSpPr>
            <a:spLocks noGrp="1"/>
          </p:cNvSpPr>
          <p:nvPr>
            <p:ph type="title"/>
          </p:nvPr>
        </p:nvSpPr>
        <p:spPr>
          <a:xfrm>
            <a:off x="612648" y="685800"/>
            <a:ext cx="10963655" cy="762001"/>
          </a:xfrm>
        </p:spPr>
        <p:txBody>
          <a:bodyPr anchor="b">
            <a:normAutofit/>
          </a:bodyPr>
          <a:lstStyle/>
          <a:p>
            <a:r>
              <a:rPr lang="en-US"/>
              <a:t>Creative Identity Mapping</a:t>
            </a:r>
          </a:p>
        </p:txBody>
      </p:sp>
      <p:graphicFrame>
        <p:nvGraphicFramePr>
          <p:cNvPr id="4" name="Content Placeholder 3">
            <a:extLst>
              <a:ext uri="{FF2B5EF4-FFF2-40B4-BE49-F238E27FC236}">
                <a16:creationId xmlns:a16="http://schemas.microsoft.com/office/drawing/2014/main" id="{053FC30A-28EA-47FA-9AA1-9C0D9BE431D4}"/>
              </a:ext>
            </a:extLst>
          </p:cNvPr>
          <p:cNvGraphicFramePr>
            <a:graphicFrameLocks noGrp="1"/>
          </p:cNvGraphicFramePr>
          <p:nvPr>
            <p:ph idx="1"/>
            <p:extLst>
              <p:ext uri="{D42A27DB-BD31-4B8C-83A1-F6EECF244321}">
                <p14:modId xmlns:p14="http://schemas.microsoft.com/office/powerpoint/2010/main" val="329663911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12647" y="1828800"/>
          <a:ext cx="10963656"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978543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5734D-A248-787D-4940-2B74CD56C04B}"/>
              </a:ext>
            </a:extLst>
          </p:cNvPr>
          <p:cNvSpPr>
            <a:spLocks noGrp="1"/>
          </p:cNvSpPr>
          <p:nvPr>
            <p:ph type="ctrTitle"/>
          </p:nvPr>
        </p:nvSpPr>
        <p:spPr>
          <a:xfrm>
            <a:off x="609600" y="990600"/>
            <a:ext cx="10058400" cy="5029200"/>
          </a:xfrm>
        </p:spPr>
        <p:txBody>
          <a:bodyPr anchor="b">
            <a:normAutofit/>
          </a:bodyPr>
          <a:lstStyle/>
          <a:p>
            <a:r>
              <a:rPr lang="en-US"/>
              <a:t>Exploring Memories and Emotions</a:t>
            </a:r>
          </a:p>
        </p:txBody>
      </p:sp>
    </p:spTree>
    <p:extLst>
      <p:ext uri="{BB962C8B-B14F-4D97-AF65-F5344CB8AC3E}">
        <p14:creationId xmlns:p14="http://schemas.microsoft.com/office/powerpoint/2010/main" val="1413366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DE195-18E1-4E53-7EE6-3E40AE5A1A45}"/>
              </a:ext>
            </a:extLst>
          </p:cNvPr>
          <p:cNvSpPr>
            <a:spLocks noGrp="1"/>
          </p:cNvSpPr>
          <p:nvPr>
            <p:ph type="title"/>
          </p:nvPr>
        </p:nvSpPr>
        <p:spPr>
          <a:xfrm>
            <a:off x="7010400" y="685800"/>
            <a:ext cx="4561665" cy="1371264"/>
          </a:xfrm>
        </p:spPr>
        <p:txBody>
          <a:bodyPr anchor="b">
            <a:normAutofit/>
          </a:bodyPr>
          <a:lstStyle/>
          <a:p>
            <a:r>
              <a:rPr lang="en-US" sz="3400"/>
              <a:t>Story Fragments &amp; Memory Reconstruction</a:t>
            </a:r>
          </a:p>
        </p:txBody>
      </p:sp>
      <p:pic>
        <p:nvPicPr>
          <p:cNvPr id="5" name="Content Placeholder 4" descr="Head shot of a toned monochrome young woman at phone while filling a blank form, and sitting in a cafe ">
            <a:extLst>
              <a:ext uri="{FF2B5EF4-FFF2-40B4-BE49-F238E27FC236}">
                <a16:creationId xmlns:a16="http://schemas.microsoft.com/office/drawing/2014/main" id="{0784EB47-15C8-4B66-A6FD-10796B0314CB}"/>
              </a:ext>
            </a:extLst>
          </p:cNvPr>
          <p:cNvPicPr>
            <a:picLocks noGrp="1" noChangeAspect="1"/>
          </p:cNvPicPr>
          <p:nvPr>
            <p:ph type="pic" sz="quarter" idx="15"/>
          </p:nvPr>
        </p:nvPicPr>
        <p:blipFill>
          <a:blip r:embed="rId3"/>
          <a:srcRect r="-1" b="28366"/>
          <a:stretch>
            <a:fillRect/>
          </a:stretch>
        </p:blipFill>
        <p:spPr>
          <a:xfrm>
            <a:off x="1" y="10"/>
            <a:ext cx="6390464" cy="6857990"/>
          </a:xfrm>
          <a:prstGeom prst="rect">
            <a:avLst/>
          </a:prstGeom>
          <a:noFill/>
        </p:spPr>
      </p:pic>
      <p:sp>
        <p:nvSpPr>
          <p:cNvPr id="4" name="Content Placeholder 3">
            <a:extLst>
              <a:ext uri="{FF2B5EF4-FFF2-40B4-BE49-F238E27FC236}">
                <a16:creationId xmlns:a16="http://schemas.microsoft.com/office/drawing/2014/main" id="{ED931757-4DD0-3C99-CF74-2A429E6AFB2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20736" y="2286000"/>
            <a:ext cx="4561665" cy="3886200"/>
          </a:xfrm>
        </p:spPr>
        <p:txBody>
          <a:bodyPr>
            <a:normAutofit/>
          </a:bodyPr>
          <a:lstStyle/>
          <a:p>
            <a:pPr marL="0" indent="0">
              <a:spcBef>
                <a:spcPts val="2500"/>
              </a:spcBef>
              <a:buFont typeface="Arial" panose="020B0604020202020204" pitchFamily="34" charset="0"/>
              <a:buNone/>
            </a:pPr>
            <a:r>
              <a:rPr lang="en-US" b="1"/>
              <a:t>Metaphorical Storytelling</a:t>
            </a:r>
          </a:p>
          <a:p>
            <a:pPr marL="0" lvl="1" indent="0">
              <a:buFont typeface="Arial" panose="020B0604020202020204" pitchFamily="34" charset="0"/>
              <a:buNone/>
            </a:pPr>
            <a:r>
              <a:t>Metaphorical storytelling helps adolescents reconstruct fragmented memories by reflecting on meaningful prompts.</a:t>
            </a:r>
            <a:endParaRPr lang="en-US"/>
          </a:p>
          <a:p>
            <a:pPr marL="0" indent="0">
              <a:spcBef>
                <a:spcPts val="2500"/>
              </a:spcBef>
              <a:buFont typeface="Arial" panose="020B0604020202020204" pitchFamily="34" charset="0"/>
              <a:buNone/>
            </a:pPr>
            <a:r>
              <a:rPr lang="en-US" b="1"/>
              <a:t>Identity Formation</a:t>
            </a:r>
          </a:p>
          <a:p>
            <a:pPr marL="0" lvl="1" indent="0">
              <a:buFont typeface="Arial" panose="020B0604020202020204" pitchFamily="34" charset="0"/>
              <a:buNone/>
            </a:pPr>
            <a:r>
              <a:t>Building coherent narratives from memory fragments supports identity formation and emotional healing.</a:t>
            </a:r>
            <a:endParaRPr lang="en-US"/>
          </a:p>
          <a:p>
            <a:pPr marL="0" indent="0">
              <a:spcBef>
                <a:spcPts val="2500"/>
              </a:spcBef>
              <a:buFont typeface="Arial" panose="020B0604020202020204" pitchFamily="34" charset="0"/>
              <a:buNone/>
            </a:pPr>
            <a:r>
              <a:rPr lang="en-US" b="1"/>
              <a:t>Trauma-Informed Practice</a:t>
            </a:r>
          </a:p>
          <a:p>
            <a:pPr marL="0" lvl="1" indent="0">
              <a:buFont typeface="Arial" panose="020B0604020202020204" pitchFamily="34" charset="0"/>
              <a:buNone/>
            </a:pPr>
            <a:r>
              <a:t>Using therapeutic metaphors reduces resistance and promotes engagement in a safe narrative space.</a:t>
            </a:r>
            <a:endParaRPr lang="en-US"/>
          </a:p>
        </p:txBody>
      </p:sp>
    </p:spTree>
    <p:extLst>
      <p:ext uri="{BB962C8B-B14F-4D97-AF65-F5344CB8AC3E}">
        <p14:creationId xmlns:p14="http://schemas.microsoft.com/office/powerpoint/2010/main" val="1842755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C8A11-D504-71A9-4E29-214784B8B1F0}"/>
              </a:ext>
            </a:extLst>
          </p:cNvPr>
          <p:cNvSpPr>
            <a:spLocks noGrp="1"/>
          </p:cNvSpPr>
          <p:nvPr>
            <p:ph type="title"/>
          </p:nvPr>
        </p:nvSpPr>
        <p:spPr>
          <a:xfrm>
            <a:off x="7010400" y="685800"/>
            <a:ext cx="4561665" cy="1371264"/>
          </a:xfrm>
        </p:spPr>
        <p:txBody>
          <a:bodyPr anchor="b">
            <a:normAutofit/>
          </a:bodyPr>
          <a:lstStyle/>
          <a:p>
            <a:r>
              <a:rPr lang="en-US" sz="5000"/>
              <a:t>Jenga of Emotions</a:t>
            </a:r>
          </a:p>
        </p:txBody>
      </p:sp>
      <p:pic>
        <p:nvPicPr>
          <p:cNvPr id="5" name="Content Placeholder 4" descr="Happy and sad face emojis on wood blocks toys and red background.">
            <a:extLst>
              <a:ext uri="{FF2B5EF4-FFF2-40B4-BE49-F238E27FC236}">
                <a16:creationId xmlns:a16="http://schemas.microsoft.com/office/drawing/2014/main" id="{788E1F52-ADCC-482D-8D02-CFEEC2C6B3EA}"/>
              </a:ext>
            </a:extLst>
          </p:cNvPr>
          <p:cNvPicPr>
            <a:picLocks noGrp="1" noChangeAspect="1"/>
          </p:cNvPicPr>
          <p:nvPr>
            <p:ph type="pic" sz="quarter" idx="15"/>
          </p:nvPr>
        </p:nvPicPr>
        <p:blipFill>
          <a:blip r:embed="rId3"/>
          <a:srcRect t="28367" r="-1" b="-1"/>
          <a:stretch>
            <a:fillRect/>
          </a:stretch>
        </p:blipFill>
        <p:spPr>
          <a:xfrm>
            <a:off x="1" y="10"/>
            <a:ext cx="6390464" cy="6857990"/>
          </a:xfrm>
          <a:prstGeom prst="rect">
            <a:avLst/>
          </a:prstGeom>
          <a:noFill/>
        </p:spPr>
      </p:pic>
      <p:sp>
        <p:nvSpPr>
          <p:cNvPr id="4" name="Content Placeholder 3">
            <a:extLst>
              <a:ext uri="{FF2B5EF4-FFF2-40B4-BE49-F238E27FC236}">
                <a16:creationId xmlns:a16="http://schemas.microsoft.com/office/drawing/2014/main" id="{C76DBC81-D22C-B775-75F3-E526E1FD68B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20736" y="2286000"/>
            <a:ext cx="4561665" cy="3886200"/>
          </a:xfrm>
        </p:spPr>
        <p:txBody>
          <a:bodyPr>
            <a:normAutofit/>
          </a:bodyPr>
          <a:lstStyle/>
          <a:p>
            <a:pPr marL="0" indent="0">
              <a:spcBef>
                <a:spcPts val="2500"/>
              </a:spcBef>
              <a:buFont typeface="Arial" panose="020B0604020202020204" pitchFamily="34" charset="0"/>
              <a:buNone/>
            </a:pPr>
            <a:r>
              <a:rPr lang="en-US" b="1"/>
              <a:t>Emotional Expression Through Play</a:t>
            </a:r>
          </a:p>
          <a:p>
            <a:pPr marL="0" lvl="1" indent="0">
              <a:buFont typeface="Arial" panose="020B0604020202020204" pitchFamily="34" charset="0"/>
              <a:buNone/>
            </a:pPr>
            <a:r>
              <a:t>The Jenga game uses emotion-labeled blocks to encourage articulation of feelings in a playful environment.</a:t>
            </a:r>
            <a:endParaRPr lang="en-US"/>
          </a:p>
          <a:p>
            <a:pPr marL="0" indent="0">
              <a:spcBef>
                <a:spcPts val="2500"/>
              </a:spcBef>
              <a:buFont typeface="Arial" panose="020B0604020202020204" pitchFamily="34" charset="0"/>
              <a:buNone/>
            </a:pPr>
            <a:r>
              <a:rPr lang="en-US" b="1"/>
              <a:t>Supporting Emotional Literacy</a:t>
            </a:r>
          </a:p>
          <a:p>
            <a:pPr marL="0" lvl="1" indent="0">
              <a:buFont typeface="Arial" panose="020B0604020202020204" pitchFamily="34" charset="0"/>
              <a:buNone/>
            </a:pPr>
            <a:r>
              <a:t>This activity fosters emotional literacy and regulation, essential for adolescent trauma recovery.</a:t>
            </a:r>
            <a:endParaRPr lang="en-US"/>
          </a:p>
          <a:p>
            <a:pPr marL="0" indent="0">
              <a:spcBef>
                <a:spcPts val="2500"/>
              </a:spcBef>
              <a:buFont typeface="Arial" panose="020B0604020202020204" pitchFamily="34" charset="0"/>
              <a:buNone/>
            </a:pPr>
            <a:r>
              <a:rPr lang="en-US" b="1"/>
              <a:t>Adaptability for Various Settings</a:t>
            </a:r>
          </a:p>
          <a:p>
            <a:pPr marL="0" lvl="1" indent="0">
              <a:buFont typeface="Arial" panose="020B0604020202020204" pitchFamily="34" charset="0"/>
              <a:buNone/>
            </a:pPr>
            <a:r>
              <a:t>Jenga of Emotions can be adapted for both individual reflection and group discussions.</a:t>
            </a:r>
            <a:endParaRPr lang="en-US"/>
          </a:p>
        </p:txBody>
      </p:sp>
    </p:spTree>
    <p:extLst>
      <p:ext uri="{BB962C8B-B14F-4D97-AF65-F5344CB8AC3E}">
        <p14:creationId xmlns:p14="http://schemas.microsoft.com/office/powerpoint/2010/main" val="264058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3788-0B7D-FA63-F5A7-1FD6149D7E5B}"/>
              </a:ext>
            </a:extLst>
          </p:cNvPr>
          <p:cNvSpPr>
            <a:spLocks noGrp="1"/>
          </p:cNvSpPr>
          <p:nvPr>
            <p:ph type="title"/>
          </p:nvPr>
        </p:nvSpPr>
        <p:spPr>
          <a:xfrm>
            <a:off x="7010400" y="685800"/>
            <a:ext cx="4561665" cy="1371264"/>
          </a:xfrm>
        </p:spPr>
        <p:txBody>
          <a:bodyPr anchor="b">
            <a:normAutofit/>
          </a:bodyPr>
          <a:lstStyle/>
          <a:p>
            <a:r>
              <a:rPr lang="en-US" sz="5000"/>
              <a:t>Drama &amp; Roleplay</a:t>
            </a:r>
          </a:p>
        </p:txBody>
      </p:sp>
      <p:pic>
        <p:nvPicPr>
          <p:cNvPr id="5" name="Content Placeholder 4" descr="Two boys creating robot model">
            <a:extLst>
              <a:ext uri="{FF2B5EF4-FFF2-40B4-BE49-F238E27FC236}">
                <a16:creationId xmlns:a16="http://schemas.microsoft.com/office/drawing/2014/main" id="{9BD42C88-6054-4343-AC0E-C88DAEE2CE00}"/>
              </a:ext>
            </a:extLst>
          </p:cNvPr>
          <p:cNvPicPr>
            <a:picLocks noGrp="1" noChangeAspect="1"/>
          </p:cNvPicPr>
          <p:nvPr>
            <p:ph type="pic" sz="quarter" idx="15"/>
          </p:nvPr>
        </p:nvPicPr>
        <p:blipFill>
          <a:blip r:embed="rId3"/>
          <a:srcRect l="17251" r="20548" b="-1"/>
          <a:stretch>
            <a:fillRect/>
          </a:stretch>
        </p:blipFill>
        <p:spPr>
          <a:xfrm>
            <a:off x="1" y="10"/>
            <a:ext cx="6390464" cy="6857990"/>
          </a:xfrm>
          <a:prstGeom prst="rect">
            <a:avLst/>
          </a:prstGeom>
          <a:noFill/>
        </p:spPr>
      </p:pic>
      <p:sp>
        <p:nvSpPr>
          <p:cNvPr id="4" name="Content Placeholder 3">
            <a:extLst>
              <a:ext uri="{FF2B5EF4-FFF2-40B4-BE49-F238E27FC236}">
                <a16:creationId xmlns:a16="http://schemas.microsoft.com/office/drawing/2014/main" id="{4D9AA45C-46BF-5300-451D-691924D8AF5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20736" y="2286000"/>
            <a:ext cx="4561665" cy="3886200"/>
          </a:xfrm>
        </p:spPr>
        <p:txBody>
          <a:bodyPr>
            <a:normAutofit/>
          </a:bodyPr>
          <a:lstStyle/>
          <a:p>
            <a:pPr marL="0" indent="0">
              <a:spcBef>
                <a:spcPts val="2500"/>
              </a:spcBef>
              <a:buFont typeface="Arial" panose="020B0604020202020204" pitchFamily="34" charset="0"/>
              <a:buNone/>
            </a:pPr>
            <a:r>
              <a:rPr lang="en-US" b="1"/>
              <a:t>Exploring Perspectives</a:t>
            </a:r>
          </a:p>
          <a:p>
            <a:pPr marL="0" lvl="1" indent="0">
              <a:buFont typeface="Arial" panose="020B0604020202020204" pitchFamily="34" charset="0"/>
              <a:buNone/>
            </a:pPr>
            <a:r>
              <a:t>Roleplay uses props and scripts to help adolescents understand different viewpoints and possible outcomes.</a:t>
            </a:r>
            <a:endParaRPr lang="en-US"/>
          </a:p>
          <a:p>
            <a:pPr marL="0" indent="0">
              <a:spcBef>
                <a:spcPts val="2500"/>
              </a:spcBef>
              <a:buFont typeface="Arial" panose="020B0604020202020204" pitchFamily="34" charset="0"/>
              <a:buNone/>
            </a:pPr>
            <a:r>
              <a:rPr lang="en-US" b="1"/>
              <a:t>Emotional Expression</a:t>
            </a:r>
          </a:p>
          <a:p>
            <a:pPr marL="0" lvl="1" indent="0">
              <a:buFont typeface="Arial" panose="020B0604020202020204" pitchFamily="34" charset="0"/>
              <a:buNone/>
            </a:pPr>
            <a:r>
              <a:t>Drama provides a safe space for emotional release, especially for those with difficulty expressing verbally.</a:t>
            </a:r>
            <a:endParaRPr lang="en-US"/>
          </a:p>
          <a:p>
            <a:pPr marL="0" indent="0">
              <a:spcBef>
                <a:spcPts val="2500"/>
              </a:spcBef>
              <a:buFont typeface="Arial" panose="020B0604020202020204" pitchFamily="34" charset="0"/>
              <a:buNone/>
            </a:pPr>
            <a:r>
              <a:rPr lang="en-US" b="1"/>
              <a:t>Building Skills and Resilience</a:t>
            </a:r>
          </a:p>
          <a:p>
            <a:pPr marL="0" lvl="1" indent="0">
              <a:buFont typeface="Arial" panose="020B0604020202020204" pitchFamily="34" charset="0"/>
              <a:buNone/>
            </a:pPr>
            <a:r>
              <a:t>Roleplay enhances problem-solving, empathy, and resilience in adolescents through creative engagement.</a:t>
            </a:r>
            <a:endParaRPr lang="en-US"/>
          </a:p>
        </p:txBody>
      </p:sp>
    </p:spTree>
    <p:extLst>
      <p:ext uri="{BB962C8B-B14F-4D97-AF65-F5344CB8AC3E}">
        <p14:creationId xmlns:p14="http://schemas.microsoft.com/office/powerpoint/2010/main" val="4118324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EC9D-2A99-7175-EF0C-B3C0FABAFA12}"/>
              </a:ext>
            </a:extLst>
          </p:cNvPr>
          <p:cNvSpPr>
            <a:spLocks noGrp="1"/>
          </p:cNvSpPr>
          <p:nvPr>
            <p:ph type="ctrTitle"/>
          </p:nvPr>
        </p:nvSpPr>
        <p:spPr>
          <a:xfrm>
            <a:off x="609600" y="990600"/>
            <a:ext cx="10058400" cy="5029200"/>
          </a:xfrm>
        </p:spPr>
        <p:txBody>
          <a:bodyPr anchor="b">
            <a:normAutofit/>
          </a:bodyPr>
          <a:lstStyle/>
          <a:p>
            <a:r>
              <a:rPr lang="en-US"/>
              <a:t>Building Support and Resilience</a:t>
            </a:r>
          </a:p>
        </p:txBody>
      </p:sp>
    </p:spTree>
    <p:extLst>
      <p:ext uri="{BB962C8B-B14F-4D97-AF65-F5344CB8AC3E}">
        <p14:creationId xmlns:p14="http://schemas.microsoft.com/office/powerpoint/2010/main" val="437811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ockwork elegance">
  <a:themeElements>
    <a:clrScheme name="Blockwork Elegance- Copilot 1">
      <a:dk1>
        <a:srgbClr val="000000"/>
      </a:dk1>
      <a:lt1>
        <a:srgbClr val="FFFFFF"/>
      </a:lt1>
      <a:dk2>
        <a:srgbClr val="000102"/>
      </a:dk2>
      <a:lt2>
        <a:srgbClr val="F6F2E6"/>
      </a:lt2>
      <a:accent1>
        <a:srgbClr val="28436C"/>
      </a:accent1>
      <a:accent2>
        <a:srgbClr val="F3BC24"/>
      </a:accent2>
      <a:accent3>
        <a:srgbClr val="8E7B63"/>
      </a:accent3>
      <a:accent4>
        <a:srgbClr val="CC563B"/>
      </a:accent4>
      <a:accent5>
        <a:srgbClr val="A3452F"/>
      </a:accent5>
      <a:accent6>
        <a:srgbClr val="BB9D83"/>
      </a:accent6>
      <a:hlink>
        <a:srgbClr val="4E60DA"/>
      </a:hlink>
      <a:folHlink>
        <a:srgbClr val="4E6094"/>
      </a:folHlink>
    </a:clrScheme>
    <a:fontScheme name="Blockwork Elegance">
      <a:majorFont>
        <a:latin typeface="Bahnschrift SemiLight"/>
        <a:ea typeface=""/>
        <a:cs typeface=""/>
      </a:majorFont>
      <a:minorFont>
        <a:latin typeface="Bahnschrift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work Elegance_Copilot Layouts_win32_KO_V11" id="{190D3195-6803-4DBD-A5E5-D3BB0A934856}" vid="{D3DF0ADA-3EA0-49DE-8FCB-DFEAAB5B3A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F10072-02C4-49CD-A62E-A2D45571E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A42C18-4C38-43BB-8CE3-C963EDA9CBB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DE0AE46-2EED-447A-8B24-DFD65B70D448}">
  <ds:schemaRefs>
    <ds:schemaRef ds:uri="http://schemas.microsoft.com/sharepoint/v3/contenttype/forms"/>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56</TotalTime>
  <Words>5</Words>
  <Application>Microsoft Office PowerPoint</Application>
  <PresentationFormat>Widescreen</PresentationFormat>
  <Paragraphs>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Blockwork elegance</vt:lpstr>
      <vt:lpstr>Extended Life Story Work Template for Adolescents (Ages 11–15)</vt:lpstr>
      <vt:lpstr>Therapeutic Life Story Work Foundations</vt:lpstr>
      <vt:lpstr>Welcome &amp; Purpose</vt:lpstr>
      <vt:lpstr>Creative Identity Mapping</vt:lpstr>
      <vt:lpstr>Exploring Memories and Emotions</vt:lpstr>
      <vt:lpstr>Story Fragments &amp; Memory Reconstruction</vt:lpstr>
      <vt:lpstr>Jenga of Emotions</vt:lpstr>
      <vt:lpstr>Drama &amp; Roleplay</vt:lpstr>
      <vt:lpstr>Building Support and Resilience</vt:lpstr>
      <vt:lpstr>My Support Network</vt:lpstr>
      <vt:lpstr>Mindfulness &amp; Resilience</vt:lpstr>
      <vt:lpstr>My Coping Strategies</vt:lpstr>
      <vt:lpstr>Personal Growth and Future Planning</vt:lpstr>
      <vt:lpstr>Future Vision Board</vt:lpstr>
      <vt:lpstr>My Milestones</vt:lpstr>
      <vt:lpstr>My Personal Values</vt:lpstr>
      <vt:lpstr>Closure and Reflection</vt:lpstr>
      <vt:lpstr>My Safe Spaces</vt:lpstr>
      <vt:lpstr>Closure &amp;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3</cp:revision>
  <dcterms:created xsi:type="dcterms:W3CDTF">2025-08-04T03:17:32Z</dcterms:created>
  <dcterms:modified xsi:type="dcterms:W3CDTF">2025-10-14T00:00:00Z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