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rapeutic and Creative Life Story Work for Adolescents" id="{BBF705E8-BC4C-4509-9146-17CB32E259F1}">
          <p14:sldIdLst>
            <p14:sldId id="2561"/>
          </p14:sldIdLst>
        </p14:section>
        <p14:section name="Foundations of Therapeutic Life Story Work" id="{336879ED-9ABC-4751-82C8-A23006D86649}">
          <p14:sldIdLst>
            <p14:sldId id="2562"/>
            <p14:sldId id="2563"/>
          </p14:sldIdLst>
        </p14:section>
        <p14:section name="Creative Exploration of Identity" id="{4BD7D5FD-FE33-4A23-A4C8-6DD72A65CC00}">
          <p14:sldIdLst>
            <p14:sldId id="2564"/>
            <p14:sldId id="2565"/>
            <p14:sldId id="2566"/>
          </p14:sldIdLst>
        </p14:section>
        <p14:section name="Interactive and Play-Based Techniques" id="{767F57C0-49AD-4181-9B58-D5B1BCE5878D}">
          <p14:sldIdLst>
            <p14:sldId id="2567"/>
            <p14:sldId id="2568"/>
            <p14:sldId id="2569"/>
          </p14:sldIdLst>
        </p14:section>
        <p14:section name="Low-Intensity and Everyday Life Story Work" id="{423C7B46-8A33-425E-BCE7-2AA0312910F9}">
          <p14:sldIdLst>
            <p14:sldId id="2570"/>
            <p14:sldId id="2571"/>
            <p14:sldId id="2572"/>
          </p14:sldIdLst>
        </p14:section>
        <p14:section name="Resilience and Future Planning" id="{265C996F-DBFC-48B0-8E85-6D00339446D8}">
          <p14:sldIdLst>
            <p14:sldId id="2573"/>
            <p14:sldId id="2574"/>
            <p14:sldId id="2575"/>
          </p14:sldIdLst>
        </p14:section>
        <p14:section name="Closure and Reflection" id="{D741937D-B1E8-44A0-B3B6-15C34A5A3DF9}">
          <p14:sldIdLst>
            <p14:sldId id="2576"/>
            <p14:sldId id="25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4AC6D6-7A91-49EF-8778-3AB0781D3084}" v="18" dt="2025-10-13T23:51:34.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93" d="100"/>
          <a:sy n="93" d="100"/>
        </p:scale>
        <p:origin x="1188" y="3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F265D-6B30-40DC-AC72-47729AD56258}"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F44B2D41-9B39-43E3-8273-F38A9CB8047C}">
      <dgm:prSet/>
      <dgm:spPr/>
      <dgm:t>
        <a:bodyPr/>
        <a:lstStyle/>
        <a:p>
          <a:pPr>
            <a:lnSpc>
              <a:spcPct val="100000"/>
            </a:lnSpc>
            <a:defRPr b="1"/>
          </a:pPr>
          <a:r>
            <a:rPr lang="en-US"/>
            <a:t>Trauma-Informed Approach</a:t>
          </a:r>
        </a:p>
      </dgm:t>
    </dgm:pt>
    <dgm:pt modelId="{3E199F03-C1E5-4562-B52B-138B21411200}" type="parTrans" cxnId="{A15A07E1-CEDB-42DB-AB51-62648DD93278}">
      <dgm:prSet/>
      <dgm:spPr/>
      <dgm:t>
        <a:bodyPr/>
        <a:lstStyle/>
        <a:p>
          <a:endParaRPr lang="en-US"/>
        </a:p>
      </dgm:t>
    </dgm:pt>
    <dgm:pt modelId="{EA5F6A25-9AFA-4981-BC40-04A63595D818}" type="sibTrans" cxnId="{A15A07E1-CEDB-42DB-AB51-62648DD93278}">
      <dgm:prSet/>
      <dgm:spPr/>
      <dgm:t>
        <a:bodyPr/>
        <a:lstStyle/>
        <a:p>
          <a:pPr>
            <a:lnSpc>
              <a:spcPct val="100000"/>
            </a:lnSpc>
            <a:defRPr b="1"/>
          </a:pPr>
          <a:endParaRPr lang="en-US"/>
        </a:p>
      </dgm:t>
    </dgm:pt>
    <dgm:pt modelId="{1C900A68-1B94-4B3F-B70F-B7EDB18CB519}">
      <dgm:prSet/>
      <dgm:spPr/>
      <dgm:t>
        <a:bodyPr/>
        <a:lstStyle/>
        <a:p>
          <a:pPr>
            <a:lnSpc>
              <a:spcPct val="100000"/>
            </a:lnSpc>
          </a:pPr>
          <a:r>
            <a:rPr lang="en-US"/>
            <a:t>TLSW prioritizes emotional safety and relationship-based practice to support adolescent healing.</a:t>
          </a:r>
        </a:p>
      </dgm:t>
    </dgm:pt>
    <dgm:pt modelId="{BDCE148C-EA32-461F-9613-DD3BE7E9A99C}" type="parTrans" cxnId="{3FFAA618-AE94-4C49-8AB8-37ECB51AC6D2}">
      <dgm:prSet/>
      <dgm:spPr/>
      <dgm:t>
        <a:bodyPr/>
        <a:lstStyle/>
        <a:p>
          <a:endParaRPr lang="en-US"/>
        </a:p>
      </dgm:t>
    </dgm:pt>
    <dgm:pt modelId="{342CCDDE-584F-433B-830A-48271B77B535}" type="sibTrans" cxnId="{3FFAA618-AE94-4C49-8AB8-37ECB51AC6D2}">
      <dgm:prSet/>
      <dgm:spPr/>
      <dgm:t>
        <a:bodyPr/>
        <a:lstStyle/>
        <a:p>
          <a:endParaRPr lang="en-US"/>
        </a:p>
      </dgm:t>
    </dgm:pt>
    <dgm:pt modelId="{9C51269C-207A-4C2C-A7B4-2081AB78D860}">
      <dgm:prSet/>
      <dgm:spPr/>
      <dgm:t>
        <a:bodyPr/>
        <a:lstStyle/>
        <a:p>
          <a:pPr>
            <a:lnSpc>
              <a:spcPct val="100000"/>
            </a:lnSpc>
            <a:defRPr b="1"/>
          </a:pPr>
          <a:r>
            <a:rPr lang="en-US"/>
            <a:t>Identity Formation Support</a:t>
          </a:r>
        </a:p>
      </dgm:t>
    </dgm:pt>
    <dgm:pt modelId="{486C42A6-ABDC-47BC-BB4B-8B609ACC463B}" type="parTrans" cxnId="{26B6562E-96A2-4694-A380-B0D50B7DB952}">
      <dgm:prSet/>
      <dgm:spPr/>
      <dgm:t>
        <a:bodyPr/>
        <a:lstStyle/>
        <a:p>
          <a:endParaRPr lang="en-US"/>
        </a:p>
      </dgm:t>
    </dgm:pt>
    <dgm:pt modelId="{72D066B8-A25A-47B8-942B-2E49984EE8AC}" type="sibTrans" cxnId="{26B6562E-96A2-4694-A380-B0D50B7DB952}">
      <dgm:prSet/>
      <dgm:spPr/>
      <dgm:t>
        <a:bodyPr/>
        <a:lstStyle/>
        <a:p>
          <a:pPr>
            <a:lnSpc>
              <a:spcPct val="100000"/>
            </a:lnSpc>
            <a:defRPr b="1"/>
          </a:pPr>
          <a:endParaRPr lang="en-US"/>
        </a:p>
      </dgm:t>
    </dgm:pt>
    <dgm:pt modelId="{75FF2149-B73E-4ECB-99F5-9C81A2EFF271}">
      <dgm:prSet/>
      <dgm:spPr/>
      <dgm:t>
        <a:bodyPr/>
        <a:lstStyle/>
        <a:p>
          <a:pPr>
            <a:lnSpc>
              <a:spcPct val="100000"/>
            </a:lnSpc>
          </a:pPr>
          <a:r>
            <a:rPr lang="en-US"/>
            <a:t>TLSW helps adolescents integrate personal histories to foster identity and resilience.</a:t>
          </a:r>
        </a:p>
      </dgm:t>
    </dgm:pt>
    <dgm:pt modelId="{7E252A82-2A10-4382-9646-D55C20D52384}" type="parTrans" cxnId="{1094A654-B355-4F9D-BC84-AACEBFE012CC}">
      <dgm:prSet/>
      <dgm:spPr/>
      <dgm:t>
        <a:bodyPr/>
        <a:lstStyle/>
        <a:p>
          <a:endParaRPr lang="en-US"/>
        </a:p>
      </dgm:t>
    </dgm:pt>
    <dgm:pt modelId="{C1229A77-4981-4B8A-B34E-DB4C1C365389}" type="sibTrans" cxnId="{1094A654-B355-4F9D-BC84-AACEBFE012CC}">
      <dgm:prSet/>
      <dgm:spPr/>
      <dgm:t>
        <a:bodyPr/>
        <a:lstStyle/>
        <a:p>
          <a:endParaRPr lang="en-US"/>
        </a:p>
      </dgm:t>
    </dgm:pt>
    <dgm:pt modelId="{23D958C2-6083-4CA4-BDFE-9BDF47651940}">
      <dgm:prSet/>
      <dgm:spPr/>
      <dgm:t>
        <a:bodyPr/>
        <a:lstStyle/>
        <a:p>
          <a:pPr>
            <a:lnSpc>
              <a:spcPct val="100000"/>
            </a:lnSpc>
            <a:defRPr b="1"/>
          </a:pPr>
          <a:r>
            <a:rPr lang="en-US"/>
            <a:t>Collaborative Storytelling</a:t>
          </a:r>
        </a:p>
      </dgm:t>
    </dgm:pt>
    <dgm:pt modelId="{C4998A04-08A6-4FFA-9E9D-7A670F750E53}" type="parTrans" cxnId="{7139017E-B0AF-4A78-BE88-164122E32613}">
      <dgm:prSet/>
      <dgm:spPr/>
      <dgm:t>
        <a:bodyPr/>
        <a:lstStyle/>
        <a:p>
          <a:endParaRPr lang="en-US"/>
        </a:p>
      </dgm:t>
    </dgm:pt>
    <dgm:pt modelId="{9BC1AC55-7AF1-410A-8731-F0BB18EA2095}" type="sibTrans" cxnId="{7139017E-B0AF-4A78-BE88-164122E32613}">
      <dgm:prSet/>
      <dgm:spPr/>
      <dgm:t>
        <a:bodyPr/>
        <a:lstStyle/>
        <a:p>
          <a:endParaRPr lang="en-US"/>
        </a:p>
      </dgm:t>
    </dgm:pt>
    <dgm:pt modelId="{814F478E-6DCC-450E-AA4A-7E7D34EB6134}">
      <dgm:prSet/>
      <dgm:spPr/>
      <dgm:t>
        <a:bodyPr/>
        <a:lstStyle/>
        <a:p>
          <a:pPr>
            <a:lnSpc>
              <a:spcPct val="100000"/>
            </a:lnSpc>
          </a:pPr>
          <a:r>
            <a:rPr lang="en-US"/>
            <a:t>Young people actively shape their life stories through creative and therapeutic engagement.</a:t>
          </a:r>
        </a:p>
      </dgm:t>
    </dgm:pt>
    <dgm:pt modelId="{F34ABC14-DF23-4D80-8144-6FC730DC146E}" type="parTrans" cxnId="{12279D39-7F9F-49E6-BAA1-9E5DA8A80F40}">
      <dgm:prSet/>
      <dgm:spPr/>
      <dgm:t>
        <a:bodyPr/>
        <a:lstStyle/>
        <a:p>
          <a:endParaRPr lang="en-US"/>
        </a:p>
      </dgm:t>
    </dgm:pt>
    <dgm:pt modelId="{54CC3846-A9A1-4E96-A138-F1E4BEAC573F}" type="sibTrans" cxnId="{12279D39-7F9F-49E6-BAA1-9E5DA8A80F40}">
      <dgm:prSet/>
      <dgm:spPr/>
      <dgm:t>
        <a:bodyPr/>
        <a:lstStyle/>
        <a:p>
          <a:endParaRPr lang="en-US"/>
        </a:p>
      </dgm:t>
    </dgm:pt>
    <dgm:pt modelId="{76E09CA2-061D-4634-B3D5-CE0981DA628E}" type="pres">
      <dgm:prSet presAssocID="{6A7F265D-6B30-40DC-AC72-47729AD56258}" presName="Root" presStyleCnt="0">
        <dgm:presLayoutVars>
          <dgm:dir/>
          <dgm:resizeHandles val="exact"/>
        </dgm:presLayoutVars>
      </dgm:prSet>
      <dgm:spPr/>
    </dgm:pt>
    <dgm:pt modelId="{C048F584-8BDF-4F3B-9AFE-D4F873F87B7C}" type="pres">
      <dgm:prSet presAssocID="{F44B2D41-9B39-43E3-8273-F38A9CB8047C}" presName="Composite" presStyleCnt="0"/>
      <dgm:spPr/>
    </dgm:pt>
    <dgm:pt modelId="{2719A6BE-AEE8-43C5-AA2B-A0B0D8F178CD}" type="pres">
      <dgm:prSet presAssocID="{F44B2D41-9B39-43E3-8273-F38A9CB8047C}"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r="33255" b="7"/>
          <a:stretch/>
        </a:blipFill>
      </dgm:spPr>
      <dgm:extLst>
        <a:ext uri="{E40237B7-FDA0-4F09-8148-C483321AD2D9}">
          <dgm14:cNvPr xmlns:dgm14="http://schemas.microsoft.com/office/drawing/2010/diagram" id="0" name="" descr="A young blonde woman talks to a psychiatrist."/>
        </a:ext>
      </dgm:extLst>
    </dgm:pt>
    <dgm:pt modelId="{F3364037-2899-46A4-83AE-5C07188021CF}" type="pres">
      <dgm:prSet presAssocID="{F44B2D41-9B39-43E3-8273-F38A9CB8047C}" presName="Subtitle" presStyleLbl="revTx" presStyleIdx="0" presStyleCnt="6">
        <dgm:presLayoutVars>
          <dgm:chMax val="0"/>
          <dgm:bulletEnabled/>
        </dgm:presLayoutVars>
      </dgm:prSet>
      <dgm:spPr/>
    </dgm:pt>
    <dgm:pt modelId="{85C6EC8D-0CEA-4904-91C4-6750D9B5DEB0}" type="pres">
      <dgm:prSet presAssocID="{F44B2D41-9B39-43E3-8273-F38A9CB8047C}" presName="Description" presStyleLbl="revTx" presStyleIdx="1" presStyleCnt="6">
        <dgm:presLayoutVars>
          <dgm:bulletEnabled/>
        </dgm:presLayoutVars>
      </dgm:prSet>
      <dgm:spPr/>
    </dgm:pt>
    <dgm:pt modelId="{500D1742-1E64-4903-AEA4-6F20DB83EF28}" type="pres">
      <dgm:prSet presAssocID="{EA5F6A25-9AFA-4981-BC40-04A63595D818}" presName="sibTrans" presStyleLbl="sibTrans2D1" presStyleIdx="0" presStyleCnt="0"/>
      <dgm:spPr/>
    </dgm:pt>
    <dgm:pt modelId="{FC04AD69-BC25-4635-8D69-7C845E2CAAFA}" type="pres">
      <dgm:prSet presAssocID="{9C51269C-207A-4C2C-A7B4-2081AB78D860}" presName="Composite" presStyleCnt="0"/>
      <dgm:spPr/>
    </dgm:pt>
    <dgm:pt modelId="{92879610-0EAE-4FE7-8A46-144EC609DC4E}" type="pres">
      <dgm:prSet presAssocID="{9C51269C-207A-4C2C-A7B4-2081AB78D860}"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2454" r="11041" b="-7"/>
          <a:stretch/>
        </a:blipFill>
      </dgm:spPr>
      <dgm:extLst>
        <a:ext uri="{E40237B7-FDA0-4F09-8148-C483321AD2D9}">
          <dgm14:cNvPr xmlns:dgm14="http://schemas.microsoft.com/office/drawing/2010/diagram" id="0" name="" descr="Young teenager doing his homework at home"/>
        </a:ext>
      </dgm:extLst>
    </dgm:pt>
    <dgm:pt modelId="{50AB6DB0-3C83-4EA8-8757-64C5567D7E9C}" type="pres">
      <dgm:prSet presAssocID="{9C51269C-207A-4C2C-A7B4-2081AB78D860}" presName="Subtitle" presStyleLbl="revTx" presStyleIdx="2" presStyleCnt="6">
        <dgm:presLayoutVars>
          <dgm:chMax val="0"/>
          <dgm:bulletEnabled/>
        </dgm:presLayoutVars>
      </dgm:prSet>
      <dgm:spPr/>
    </dgm:pt>
    <dgm:pt modelId="{762BE4A8-7284-46BD-971B-2B853853BA38}" type="pres">
      <dgm:prSet presAssocID="{9C51269C-207A-4C2C-A7B4-2081AB78D860}" presName="Description" presStyleLbl="revTx" presStyleIdx="3" presStyleCnt="6">
        <dgm:presLayoutVars>
          <dgm:bulletEnabled/>
        </dgm:presLayoutVars>
      </dgm:prSet>
      <dgm:spPr/>
    </dgm:pt>
    <dgm:pt modelId="{9852CA26-4C2A-4A20-ABB2-66C925386042}" type="pres">
      <dgm:prSet presAssocID="{72D066B8-A25A-47B8-942B-2E49984EE8AC}" presName="sibTrans" presStyleLbl="sibTrans2D1" presStyleIdx="0" presStyleCnt="0"/>
      <dgm:spPr/>
    </dgm:pt>
    <dgm:pt modelId="{BD139FCA-3676-443E-981F-44AE2D23D867}" type="pres">
      <dgm:prSet presAssocID="{23D958C2-6083-4CA4-BDFE-9BDF47651940}" presName="Composite" presStyleCnt="0"/>
      <dgm:spPr/>
    </dgm:pt>
    <dgm:pt modelId="{68476DF1-1BFC-41B4-B63C-6DF80300EE96}" type="pres">
      <dgm:prSet presAssocID="{23D958C2-6083-4CA4-BDFE-9BDF47651940}"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5464" r="7791" b="7"/>
          <a:stretch/>
        </a:blipFill>
      </dgm:spPr>
      <dgm:extLst>
        <a:ext uri="{E40237B7-FDA0-4F09-8148-C483321AD2D9}">
          <dgm14:cNvPr xmlns:dgm14="http://schemas.microsoft.com/office/drawing/2010/diagram" id="0" name="" descr="Two women artists draw sketches on paper at home"/>
        </a:ext>
      </dgm:extLst>
    </dgm:pt>
    <dgm:pt modelId="{5FFACA7C-679A-4E53-B687-BE916904B406}" type="pres">
      <dgm:prSet presAssocID="{23D958C2-6083-4CA4-BDFE-9BDF47651940}" presName="Subtitle" presStyleLbl="revTx" presStyleIdx="4" presStyleCnt="6">
        <dgm:presLayoutVars>
          <dgm:chMax val="0"/>
          <dgm:bulletEnabled/>
        </dgm:presLayoutVars>
      </dgm:prSet>
      <dgm:spPr/>
    </dgm:pt>
    <dgm:pt modelId="{8B1F1E4B-E372-46D5-807F-D641C375D808}" type="pres">
      <dgm:prSet presAssocID="{23D958C2-6083-4CA4-BDFE-9BDF47651940}" presName="Description" presStyleLbl="revTx" presStyleIdx="5" presStyleCnt="6">
        <dgm:presLayoutVars>
          <dgm:bulletEnabled/>
        </dgm:presLayoutVars>
      </dgm:prSet>
      <dgm:spPr/>
    </dgm:pt>
  </dgm:ptLst>
  <dgm:cxnLst>
    <dgm:cxn modelId="{3FFAA618-AE94-4C49-8AB8-37ECB51AC6D2}" srcId="{F44B2D41-9B39-43E3-8273-F38A9CB8047C}" destId="{1C900A68-1B94-4B3F-B70F-B7EDB18CB519}" srcOrd="0" destOrd="0" parTransId="{BDCE148C-EA32-461F-9613-DD3BE7E9A99C}" sibTransId="{342CCDDE-584F-433B-830A-48271B77B535}"/>
    <dgm:cxn modelId="{A2194C20-27EC-48F5-B93E-827A8378778A}" type="presOf" srcId="{EA5F6A25-9AFA-4981-BC40-04A63595D818}" destId="{500D1742-1E64-4903-AEA4-6F20DB83EF28}" srcOrd="0" destOrd="0" presId="urn:microsoft.com/office/officeart/2024/3/layout/verticalVisualTextBlock1"/>
    <dgm:cxn modelId="{26B6562E-96A2-4694-A380-B0D50B7DB952}" srcId="{6A7F265D-6B30-40DC-AC72-47729AD56258}" destId="{9C51269C-207A-4C2C-A7B4-2081AB78D860}" srcOrd="1" destOrd="0" parTransId="{486C42A6-ABDC-47BC-BB4B-8B609ACC463B}" sibTransId="{72D066B8-A25A-47B8-942B-2E49984EE8AC}"/>
    <dgm:cxn modelId="{12279D39-7F9F-49E6-BAA1-9E5DA8A80F40}" srcId="{23D958C2-6083-4CA4-BDFE-9BDF47651940}" destId="{814F478E-6DCC-450E-AA4A-7E7D34EB6134}" srcOrd="0" destOrd="0" parTransId="{F34ABC14-DF23-4D80-8144-6FC730DC146E}" sibTransId="{54CC3846-A9A1-4E96-A138-F1E4BEAC573F}"/>
    <dgm:cxn modelId="{4DE3CE68-2278-40E2-BAD8-305AF37DC3BF}" type="presOf" srcId="{6A7F265D-6B30-40DC-AC72-47729AD56258}" destId="{76E09CA2-061D-4634-B3D5-CE0981DA628E}" srcOrd="0" destOrd="0" presId="urn:microsoft.com/office/officeart/2024/3/layout/verticalVisualTextBlock1"/>
    <dgm:cxn modelId="{D6C7B14F-E52E-4E6D-B04D-B867763B5D82}" type="presOf" srcId="{F44B2D41-9B39-43E3-8273-F38A9CB8047C}" destId="{F3364037-2899-46A4-83AE-5C07188021CF}" srcOrd="0" destOrd="0" presId="urn:microsoft.com/office/officeart/2024/3/layout/verticalVisualTextBlock1"/>
    <dgm:cxn modelId="{1094A654-B355-4F9D-BC84-AACEBFE012CC}" srcId="{9C51269C-207A-4C2C-A7B4-2081AB78D860}" destId="{75FF2149-B73E-4ECB-99F5-9C81A2EFF271}" srcOrd="0" destOrd="0" parTransId="{7E252A82-2A10-4382-9646-D55C20D52384}" sibTransId="{C1229A77-4981-4B8A-B34E-DB4C1C365389}"/>
    <dgm:cxn modelId="{7139017E-B0AF-4A78-BE88-164122E32613}" srcId="{6A7F265D-6B30-40DC-AC72-47729AD56258}" destId="{23D958C2-6083-4CA4-BDFE-9BDF47651940}" srcOrd="2" destOrd="0" parTransId="{C4998A04-08A6-4FFA-9E9D-7A670F750E53}" sibTransId="{9BC1AC55-7AF1-410A-8731-F0BB18EA2095}"/>
    <dgm:cxn modelId="{60ABF4A2-E047-42AF-8170-676CAB9CE6F1}" type="presOf" srcId="{1C900A68-1B94-4B3F-B70F-B7EDB18CB519}" destId="{85C6EC8D-0CEA-4904-91C4-6750D9B5DEB0}" srcOrd="0" destOrd="0" presId="urn:microsoft.com/office/officeart/2024/3/layout/verticalVisualTextBlock1"/>
    <dgm:cxn modelId="{EF89C2A4-CB03-41CE-87F9-971431415026}" type="presOf" srcId="{814F478E-6DCC-450E-AA4A-7E7D34EB6134}" destId="{8B1F1E4B-E372-46D5-807F-D641C375D808}" srcOrd="0" destOrd="0" presId="urn:microsoft.com/office/officeart/2024/3/layout/verticalVisualTextBlock1"/>
    <dgm:cxn modelId="{B2278DA7-018B-4F73-8258-F81C123144C2}" type="presOf" srcId="{72D066B8-A25A-47B8-942B-2E49984EE8AC}" destId="{9852CA26-4C2A-4A20-ABB2-66C925386042}" srcOrd="0" destOrd="0" presId="urn:microsoft.com/office/officeart/2024/3/layout/verticalVisualTextBlock1"/>
    <dgm:cxn modelId="{68D453C3-99F8-40D6-AC6E-1F3465DD3C4C}" type="presOf" srcId="{23D958C2-6083-4CA4-BDFE-9BDF47651940}" destId="{5FFACA7C-679A-4E53-B687-BE916904B406}" srcOrd="0" destOrd="0" presId="urn:microsoft.com/office/officeart/2024/3/layout/verticalVisualTextBlock1"/>
    <dgm:cxn modelId="{B45E2EC4-8B4E-4791-A70D-90F3DE1127AB}" type="presOf" srcId="{9C51269C-207A-4C2C-A7B4-2081AB78D860}" destId="{50AB6DB0-3C83-4EA8-8757-64C5567D7E9C}" srcOrd="0" destOrd="0" presId="urn:microsoft.com/office/officeart/2024/3/layout/verticalVisualTextBlock1"/>
    <dgm:cxn modelId="{802D7BD3-C41A-4EBC-8F9E-51522E983063}" type="presOf" srcId="{75FF2149-B73E-4ECB-99F5-9C81A2EFF271}" destId="{762BE4A8-7284-46BD-971B-2B853853BA38}" srcOrd="0" destOrd="0" presId="urn:microsoft.com/office/officeart/2024/3/layout/verticalVisualTextBlock1"/>
    <dgm:cxn modelId="{A15A07E1-CEDB-42DB-AB51-62648DD93278}" srcId="{6A7F265D-6B30-40DC-AC72-47729AD56258}" destId="{F44B2D41-9B39-43E3-8273-F38A9CB8047C}" srcOrd="0" destOrd="0" parTransId="{3E199F03-C1E5-4562-B52B-138B21411200}" sibTransId="{EA5F6A25-9AFA-4981-BC40-04A63595D818}"/>
    <dgm:cxn modelId="{12B8A8EA-3EE4-46D9-B698-C9646045E111}" type="presParOf" srcId="{76E09CA2-061D-4634-B3D5-CE0981DA628E}" destId="{C048F584-8BDF-4F3B-9AFE-D4F873F87B7C}" srcOrd="0" destOrd="0" presId="urn:microsoft.com/office/officeart/2024/3/layout/verticalVisualTextBlock1"/>
    <dgm:cxn modelId="{579B1B2C-6E59-49C8-B894-E2BFA7E9EF7D}" type="presParOf" srcId="{C048F584-8BDF-4F3B-9AFE-D4F873F87B7C}" destId="{2719A6BE-AEE8-43C5-AA2B-A0B0D8F178CD}" srcOrd="0" destOrd="0" presId="urn:microsoft.com/office/officeart/2024/3/layout/verticalVisualTextBlock1"/>
    <dgm:cxn modelId="{12CAC4F8-433F-403D-9B48-16EF04456A01}" type="presParOf" srcId="{C048F584-8BDF-4F3B-9AFE-D4F873F87B7C}" destId="{F3364037-2899-46A4-83AE-5C07188021CF}" srcOrd="1" destOrd="0" presId="urn:microsoft.com/office/officeart/2024/3/layout/verticalVisualTextBlock1"/>
    <dgm:cxn modelId="{A93551EA-F236-4D45-A272-AF8EB43B4171}" type="presParOf" srcId="{C048F584-8BDF-4F3B-9AFE-D4F873F87B7C}" destId="{85C6EC8D-0CEA-4904-91C4-6750D9B5DEB0}" srcOrd="2" destOrd="0" presId="urn:microsoft.com/office/officeart/2024/3/layout/verticalVisualTextBlock1"/>
    <dgm:cxn modelId="{B7F54ED0-1A82-4DC6-B3DB-A038630C53A1}" type="presParOf" srcId="{76E09CA2-061D-4634-B3D5-CE0981DA628E}" destId="{500D1742-1E64-4903-AEA4-6F20DB83EF28}" srcOrd="1" destOrd="0" presId="urn:microsoft.com/office/officeart/2024/3/layout/verticalVisualTextBlock1"/>
    <dgm:cxn modelId="{43498DC6-BC72-49A5-A6E7-729F3C5BDFA8}" type="presParOf" srcId="{76E09CA2-061D-4634-B3D5-CE0981DA628E}" destId="{FC04AD69-BC25-4635-8D69-7C845E2CAAFA}" srcOrd="2" destOrd="0" presId="urn:microsoft.com/office/officeart/2024/3/layout/verticalVisualTextBlock1"/>
    <dgm:cxn modelId="{06D161BB-8736-4AFA-9A8C-1AB4CE73E0DC}" type="presParOf" srcId="{FC04AD69-BC25-4635-8D69-7C845E2CAAFA}" destId="{92879610-0EAE-4FE7-8A46-144EC609DC4E}" srcOrd="0" destOrd="0" presId="urn:microsoft.com/office/officeart/2024/3/layout/verticalVisualTextBlock1"/>
    <dgm:cxn modelId="{4EE6DE77-E2BB-4C19-9791-53184713C5A8}" type="presParOf" srcId="{FC04AD69-BC25-4635-8D69-7C845E2CAAFA}" destId="{50AB6DB0-3C83-4EA8-8757-64C5567D7E9C}" srcOrd="1" destOrd="0" presId="urn:microsoft.com/office/officeart/2024/3/layout/verticalVisualTextBlock1"/>
    <dgm:cxn modelId="{D6D282C7-4CF4-4CDD-A1C6-486F2AA463E8}" type="presParOf" srcId="{FC04AD69-BC25-4635-8D69-7C845E2CAAFA}" destId="{762BE4A8-7284-46BD-971B-2B853853BA38}" srcOrd="2" destOrd="0" presId="urn:microsoft.com/office/officeart/2024/3/layout/verticalVisualTextBlock1"/>
    <dgm:cxn modelId="{C6FE7317-91CC-4BC7-A264-109D4B425B07}" type="presParOf" srcId="{76E09CA2-061D-4634-B3D5-CE0981DA628E}" destId="{9852CA26-4C2A-4A20-ABB2-66C925386042}" srcOrd="3" destOrd="0" presId="urn:microsoft.com/office/officeart/2024/3/layout/verticalVisualTextBlock1"/>
    <dgm:cxn modelId="{D756926D-DA7D-4BC0-A2EF-EF639DFFEBD7}" type="presParOf" srcId="{76E09CA2-061D-4634-B3D5-CE0981DA628E}" destId="{BD139FCA-3676-443E-981F-44AE2D23D867}" srcOrd="4" destOrd="0" presId="urn:microsoft.com/office/officeart/2024/3/layout/verticalVisualTextBlock1"/>
    <dgm:cxn modelId="{8911A555-4E72-4C71-A024-941E52706969}" type="presParOf" srcId="{BD139FCA-3676-443E-981F-44AE2D23D867}" destId="{68476DF1-1BFC-41B4-B63C-6DF80300EE96}" srcOrd="0" destOrd="0" presId="urn:microsoft.com/office/officeart/2024/3/layout/verticalVisualTextBlock1"/>
    <dgm:cxn modelId="{EEB05BBE-4B9B-4096-B38F-2861982602CD}" type="presParOf" srcId="{BD139FCA-3676-443E-981F-44AE2D23D867}" destId="{5FFACA7C-679A-4E53-B687-BE916904B406}" srcOrd="1" destOrd="0" presId="urn:microsoft.com/office/officeart/2024/3/layout/verticalVisualTextBlock1"/>
    <dgm:cxn modelId="{88367CEE-9F88-4780-A9E6-7E93B3BEB77C}" type="presParOf" srcId="{BD139FCA-3676-443E-981F-44AE2D23D867}" destId="{8B1F1E4B-E372-46D5-807F-D641C375D808}"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C22EC8-015A-4EE5-8F9B-0196A996E55D}"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E05DBE09-E75B-42A7-B2F1-E795C073A4E0}">
      <dgm:prSet/>
      <dgm:spPr/>
      <dgm:t>
        <a:bodyPr/>
        <a:lstStyle/>
        <a:p>
          <a:pPr>
            <a:lnSpc>
              <a:spcPct val="100000"/>
            </a:lnSpc>
            <a:defRPr b="1"/>
          </a:pPr>
          <a:r>
            <a:rPr lang="en-US"/>
            <a:t>Therapeutic Re-enactment</a:t>
          </a:r>
        </a:p>
      </dgm:t>
    </dgm:pt>
    <dgm:pt modelId="{5797FA38-D2E1-42F7-831F-142D4CBD385F}" type="parTrans" cxnId="{79034D19-16FF-4E55-856A-DB12FD7F87B3}">
      <dgm:prSet/>
      <dgm:spPr/>
      <dgm:t>
        <a:bodyPr/>
        <a:lstStyle/>
        <a:p>
          <a:endParaRPr lang="en-US"/>
        </a:p>
      </dgm:t>
    </dgm:pt>
    <dgm:pt modelId="{41492994-73D4-4916-AC92-57C45C5E2D75}" type="sibTrans" cxnId="{79034D19-16FF-4E55-856A-DB12FD7F87B3}">
      <dgm:prSet/>
      <dgm:spPr/>
      <dgm:t>
        <a:bodyPr/>
        <a:lstStyle/>
        <a:p>
          <a:pPr>
            <a:lnSpc>
              <a:spcPct val="100000"/>
            </a:lnSpc>
            <a:defRPr b="1"/>
          </a:pPr>
          <a:endParaRPr lang="en-US"/>
        </a:p>
      </dgm:t>
    </dgm:pt>
    <dgm:pt modelId="{39E56B9D-8A01-4BE0-B982-2633DF85EB66}">
      <dgm:prSet/>
      <dgm:spPr/>
      <dgm:t>
        <a:bodyPr/>
        <a:lstStyle/>
        <a:p>
          <a:pPr>
            <a:lnSpc>
              <a:spcPct val="100000"/>
            </a:lnSpc>
          </a:pPr>
          <a:r>
            <a:rPr lang="en-US"/>
            <a:t>Drama enables adolescents to safely re-enact key life events and explore different perspectives for healing.</a:t>
          </a:r>
        </a:p>
      </dgm:t>
    </dgm:pt>
    <dgm:pt modelId="{11E5C961-C31F-4163-9380-55C269410EB5}" type="parTrans" cxnId="{F221BD5F-F4D1-4A58-9F36-563B27136329}">
      <dgm:prSet/>
      <dgm:spPr/>
      <dgm:t>
        <a:bodyPr/>
        <a:lstStyle/>
        <a:p>
          <a:endParaRPr lang="en-US"/>
        </a:p>
      </dgm:t>
    </dgm:pt>
    <dgm:pt modelId="{F8B8A4E5-8DC0-4B5D-BE81-50CDE1E60801}" type="sibTrans" cxnId="{F221BD5F-F4D1-4A58-9F36-563B27136329}">
      <dgm:prSet/>
      <dgm:spPr/>
      <dgm:t>
        <a:bodyPr/>
        <a:lstStyle/>
        <a:p>
          <a:endParaRPr lang="en-US"/>
        </a:p>
      </dgm:t>
    </dgm:pt>
    <dgm:pt modelId="{100E8E9B-522F-46E3-9BDA-BDF083382E1B}">
      <dgm:prSet/>
      <dgm:spPr/>
      <dgm:t>
        <a:bodyPr/>
        <a:lstStyle/>
        <a:p>
          <a:pPr>
            <a:lnSpc>
              <a:spcPct val="100000"/>
            </a:lnSpc>
            <a:defRPr b="1"/>
          </a:pPr>
          <a:r>
            <a:rPr lang="en-US"/>
            <a:t>Emotional Processing and Empathy</a:t>
          </a:r>
        </a:p>
      </dgm:t>
    </dgm:pt>
    <dgm:pt modelId="{6F1553F0-7528-4ECA-8EA2-D409823ADEDC}" type="parTrans" cxnId="{424FC11D-F3BD-4759-AB06-541311431747}">
      <dgm:prSet/>
      <dgm:spPr/>
      <dgm:t>
        <a:bodyPr/>
        <a:lstStyle/>
        <a:p>
          <a:endParaRPr lang="en-US"/>
        </a:p>
      </dgm:t>
    </dgm:pt>
    <dgm:pt modelId="{11A15AD8-E8E8-4858-92AF-9F8CAD8BFC7D}" type="sibTrans" cxnId="{424FC11D-F3BD-4759-AB06-541311431747}">
      <dgm:prSet/>
      <dgm:spPr/>
      <dgm:t>
        <a:bodyPr/>
        <a:lstStyle/>
        <a:p>
          <a:pPr>
            <a:lnSpc>
              <a:spcPct val="100000"/>
            </a:lnSpc>
            <a:defRPr b="1"/>
          </a:pPr>
          <a:endParaRPr lang="en-US"/>
        </a:p>
      </dgm:t>
    </dgm:pt>
    <dgm:pt modelId="{91335F7B-0558-406A-B54F-603E928ECF5E}">
      <dgm:prSet/>
      <dgm:spPr/>
      <dgm:t>
        <a:bodyPr/>
        <a:lstStyle/>
        <a:p>
          <a:pPr>
            <a:lnSpc>
              <a:spcPct val="100000"/>
            </a:lnSpc>
          </a:pPr>
          <a:r>
            <a:rPr lang="en-US"/>
            <a:t>Using drama and roleplay supports emotional processing and helps develop empathy and narrative coherence.</a:t>
          </a:r>
        </a:p>
      </dgm:t>
    </dgm:pt>
    <dgm:pt modelId="{2D179B63-ACA0-4A35-9383-EF97D881AA13}" type="parTrans" cxnId="{80D60860-D996-494E-B9BA-114AE9A03E74}">
      <dgm:prSet/>
      <dgm:spPr/>
      <dgm:t>
        <a:bodyPr/>
        <a:lstStyle/>
        <a:p>
          <a:endParaRPr lang="en-US"/>
        </a:p>
      </dgm:t>
    </dgm:pt>
    <dgm:pt modelId="{4709AC24-924E-4DF9-B364-0E76C818D6C7}" type="sibTrans" cxnId="{80D60860-D996-494E-B9BA-114AE9A03E74}">
      <dgm:prSet/>
      <dgm:spPr/>
      <dgm:t>
        <a:bodyPr/>
        <a:lstStyle/>
        <a:p>
          <a:endParaRPr lang="en-US"/>
        </a:p>
      </dgm:t>
    </dgm:pt>
    <dgm:pt modelId="{08E2741A-BAA6-44AA-AC0F-6E5043B0F4D6}">
      <dgm:prSet/>
      <dgm:spPr/>
      <dgm:t>
        <a:bodyPr/>
        <a:lstStyle/>
        <a:p>
          <a:pPr>
            <a:lnSpc>
              <a:spcPct val="100000"/>
            </a:lnSpc>
            <a:defRPr b="1"/>
          </a:pPr>
          <a:r>
            <a:rPr lang="en-US"/>
            <a:t>Facilitating Insight and Resilience</a:t>
          </a:r>
        </a:p>
      </dgm:t>
    </dgm:pt>
    <dgm:pt modelId="{76AF6A91-407E-48C5-858D-58B6876D4DE1}" type="parTrans" cxnId="{99377E54-3FC1-404C-82E3-2DF7E95193CE}">
      <dgm:prSet/>
      <dgm:spPr/>
      <dgm:t>
        <a:bodyPr/>
        <a:lstStyle/>
        <a:p>
          <a:endParaRPr lang="en-US"/>
        </a:p>
      </dgm:t>
    </dgm:pt>
    <dgm:pt modelId="{2BB4EC75-D5B0-49D1-B75C-8A488B3C24BD}" type="sibTrans" cxnId="{99377E54-3FC1-404C-82E3-2DF7E95193CE}">
      <dgm:prSet/>
      <dgm:spPr/>
      <dgm:t>
        <a:bodyPr/>
        <a:lstStyle/>
        <a:p>
          <a:endParaRPr lang="en-US"/>
        </a:p>
      </dgm:t>
    </dgm:pt>
    <dgm:pt modelId="{44DA28F1-C4C7-485B-8B58-8D7E1D2447DA}">
      <dgm:prSet/>
      <dgm:spPr/>
      <dgm:t>
        <a:bodyPr/>
        <a:lstStyle/>
        <a:p>
          <a:pPr>
            <a:lnSpc>
              <a:spcPct val="100000"/>
            </a:lnSpc>
          </a:pPr>
          <a:r>
            <a:rPr lang="en-US"/>
            <a:t>Drama allows externalizing difficult emotions, fostering insight, identity exploration, and resilience in adolescents.</a:t>
          </a:r>
        </a:p>
      </dgm:t>
    </dgm:pt>
    <dgm:pt modelId="{4223E1B2-C035-4E3E-BB5A-AECBAC7F1998}" type="parTrans" cxnId="{D2A505C4-C485-42B5-9C6D-80D4175938FB}">
      <dgm:prSet/>
      <dgm:spPr/>
      <dgm:t>
        <a:bodyPr/>
        <a:lstStyle/>
        <a:p>
          <a:endParaRPr lang="en-US"/>
        </a:p>
      </dgm:t>
    </dgm:pt>
    <dgm:pt modelId="{7C66ECF0-C3DF-4D36-B0CF-AE767807D7E6}" type="sibTrans" cxnId="{D2A505C4-C485-42B5-9C6D-80D4175938FB}">
      <dgm:prSet/>
      <dgm:spPr/>
      <dgm:t>
        <a:bodyPr/>
        <a:lstStyle/>
        <a:p>
          <a:endParaRPr lang="en-US"/>
        </a:p>
      </dgm:t>
    </dgm:pt>
    <dgm:pt modelId="{8638A8E2-B653-4E17-88F6-5AEF9C6839BF}" type="pres">
      <dgm:prSet presAssocID="{66C22EC8-015A-4EE5-8F9B-0196A996E55D}" presName="Root" presStyleCnt="0">
        <dgm:presLayoutVars>
          <dgm:dir/>
          <dgm:resizeHandles val="exact"/>
        </dgm:presLayoutVars>
      </dgm:prSet>
      <dgm:spPr/>
    </dgm:pt>
    <dgm:pt modelId="{66353FF2-F045-44F2-B716-90F8ABB47B02}" type="pres">
      <dgm:prSet presAssocID="{E05DBE09-E75B-42A7-B2F1-E795C073A4E0}" presName="Composite" presStyleCnt="0"/>
      <dgm:spPr/>
    </dgm:pt>
    <dgm:pt modelId="{6B16F24C-1014-4533-9B7D-D7B416432CA4}" type="pres">
      <dgm:prSet presAssocID="{E05DBE09-E75B-42A7-B2F1-E795C073A4E0}"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5956" r="6287" b="-9"/>
          <a:stretch/>
        </a:blipFill>
      </dgm:spPr>
      <dgm:extLst>
        <a:ext uri="{E40237B7-FDA0-4F09-8148-C483321AD2D9}">
          <dgm14:cNvPr xmlns:dgm14="http://schemas.microsoft.com/office/drawing/2010/diagram" id="0" name="" descr="Shot of a group of designers brainstorming together in an office"/>
        </a:ext>
      </dgm:extLst>
    </dgm:pt>
    <dgm:pt modelId="{42B16B7E-EB83-4FA1-B290-F8692726E56A}" type="pres">
      <dgm:prSet presAssocID="{E05DBE09-E75B-42A7-B2F1-E795C073A4E0}" presName="Subtitle" presStyleLbl="revTx" presStyleIdx="0" presStyleCnt="6">
        <dgm:presLayoutVars>
          <dgm:chMax val="0"/>
          <dgm:bulletEnabled/>
        </dgm:presLayoutVars>
      </dgm:prSet>
      <dgm:spPr/>
    </dgm:pt>
    <dgm:pt modelId="{DA0E7DD3-8594-4861-AD84-D6ED2DB92DFC}" type="pres">
      <dgm:prSet presAssocID="{E05DBE09-E75B-42A7-B2F1-E795C073A4E0}" presName="Description" presStyleLbl="revTx" presStyleIdx="1" presStyleCnt="6">
        <dgm:presLayoutVars>
          <dgm:bulletEnabled/>
        </dgm:presLayoutVars>
      </dgm:prSet>
      <dgm:spPr/>
    </dgm:pt>
    <dgm:pt modelId="{5F85BF8A-ACDE-417D-9AA8-038261B924B4}" type="pres">
      <dgm:prSet presAssocID="{41492994-73D4-4916-AC92-57C45C5E2D75}" presName="sibTrans" presStyleLbl="sibTrans2D1" presStyleIdx="0" presStyleCnt="0"/>
      <dgm:spPr/>
    </dgm:pt>
    <dgm:pt modelId="{9C21B1AA-F44E-4AE3-96CA-21F16264CD53}" type="pres">
      <dgm:prSet presAssocID="{100E8E9B-522F-46E3-9BDA-BDF083382E1B}" presName="Composite" presStyleCnt="0"/>
      <dgm:spPr/>
    </dgm:pt>
    <dgm:pt modelId="{ACD66FEB-4DDC-40E0-8854-4A2C6C46418F}" type="pres">
      <dgm:prSet presAssocID="{100E8E9B-522F-46E3-9BDA-BDF083382E1B}"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9532" r="12966" b="-3"/>
          <a:stretch/>
        </a:blipFill>
      </dgm:spPr>
      <dgm:extLst>
        <a:ext uri="{E40237B7-FDA0-4F09-8148-C483321AD2D9}">
          <dgm14:cNvPr xmlns:dgm14="http://schemas.microsoft.com/office/drawing/2010/diagram" id="0" name="" descr="Puppet Master is working in studio on a new puppet,"/>
        </a:ext>
      </dgm:extLst>
    </dgm:pt>
    <dgm:pt modelId="{306C4A3A-CE0A-4E43-AB37-15269B6EBE8D}" type="pres">
      <dgm:prSet presAssocID="{100E8E9B-522F-46E3-9BDA-BDF083382E1B}" presName="Subtitle" presStyleLbl="revTx" presStyleIdx="2" presStyleCnt="6">
        <dgm:presLayoutVars>
          <dgm:chMax val="0"/>
          <dgm:bulletEnabled/>
        </dgm:presLayoutVars>
      </dgm:prSet>
      <dgm:spPr/>
    </dgm:pt>
    <dgm:pt modelId="{F22EAA66-079F-49C1-B0CB-94337EBE6634}" type="pres">
      <dgm:prSet presAssocID="{100E8E9B-522F-46E3-9BDA-BDF083382E1B}" presName="Description" presStyleLbl="revTx" presStyleIdx="3" presStyleCnt="6">
        <dgm:presLayoutVars>
          <dgm:bulletEnabled/>
        </dgm:presLayoutVars>
      </dgm:prSet>
      <dgm:spPr/>
    </dgm:pt>
    <dgm:pt modelId="{462E61C6-61B5-4839-86D5-DEE2B3BCE3AE}" type="pres">
      <dgm:prSet presAssocID="{11A15AD8-E8E8-4858-92AF-9F8CAD8BFC7D}" presName="sibTrans" presStyleLbl="sibTrans2D1" presStyleIdx="0" presStyleCnt="0"/>
      <dgm:spPr/>
    </dgm:pt>
    <dgm:pt modelId="{991AFCC9-F314-4936-89CC-5F9A71345BDC}" type="pres">
      <dgm:prSet presAssocID="{08E2741A-BAA6-44AA-AC0F-6E5043B0F4D6}" presName="Composite" presStyleCnt="0"/>
      <dgm:spPr/>
    </dgm:pt>
    <dgm:pt modelId="{DF9AA3A5-F880-41F9-98F8-BF0EA407CAAC}" type="pres">
      <dgm:prSet presAssocID="{08E2741A-BAA6-44AA-AC0F-6E5043B0F4D6}"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0126" r="23129" b="7"/>
          <a:stretch/>
        </a:blipFill>
      </dgm:spPr>
      <dgm:extLst>
        <a:ext uri="{E40237B7-FDA0-4F09-8148-C483321AD2D9}">
          <dgm14:cNvPr xmlns:dgm14="http://schemas.microsoft.com/office/drawing/2010/diagram" id="0" name="" descr="Multi - ethnic group of business people on a business meeting."/>
        </a:ext>
      </dgm:extLst>
    </dgm:pt>
    <dgm:pt modelId="{9F9A5FCF-10F1-487B-B84D-7D9BB7CFFA81}" type="pres">
      <dgm:prSet presAssocID="{08E2741A-BAA6-44AA-AC0F-6E5043B0F4D6}" presName="Subtitle" presStyleLbl="revTx" presStyleIdx="4" presStyleCnt="6">
        <dgm:presLayoutVars>
          <dgm:chMax val="0"/>
          <dgm:bulletEnabled/>
        </dgm:presLayoutVars>
      </dgm:prSet>
      <dgm:spPr/>
    </dgm:pt>
    <dgm:pt modelId="{DFC2023B-FDFD-4157-A5E9-79B34DC3D34D}" type="pres">
      <dgm:prSet presAssocID="{08E2741A-BAA6-44AA-AC0F-6E5043B0F4D6}" presName="Description" presStyleLbl="revTx" presStyleIdx="5" presStyleCnt="6">
        <dgm:presLayoutVars>
          <dgm:bulletEnabled/>
        </dgm:presLayoutVars>
      </dgm:prSet>
      <dgm:spPr/>
    </dgm:pt>
  </dgm:ptLst>
  <dgm:cxnLst>
    <dgm:cxn modelId="{D982AB16-186C-4B4C-B9E4-470F68FBC492}" type="presOf" srcId="{44DA28F1-C4C7-485B-8B58-8D7E1D2447DA}" destId="{DFC2023B-FDFD-4157-A5E9-79B34DC3D34D}" srcOrd="0" destOrd="0" presId="urn:microsoft.com/office/officeart/2024/3/layout/verticalVisualTextBlock1"/>
    <dgm:cxn modelId="{79034D19-16FF-4E55-856A-DB12FD7F87B3}" srcId="{66C22EC8-015A-4EE5-8F9B-0196A996E55D}" destId="{E05DBE09-E75B-42A7-B2F1-E795C073A4E0}" srcOrd="0" destOrd="0" parTransId="{5797FA38-D2E1-42F7-831F-142D4CBD385F}" sibTransId="{41492994-73D4-4916-AC92-57C45C5E2D75}"/>
    <dgm:cxn modelId="{ECC81D1A-051D-41E2-8D54-885BC99202AF}" type="presOf" srcId="{41492994-73D4-4916-AC92-57C45C5E2D75}" destId="{5F85BF8A-ACDE-417D-9AA8-038261B924B4}" srcOrd="0" destOrd="0" presId="urn:microsoft.com/office/officeart/2024/3/layout/verticalVisualTextBlock1"/>
    <dgm:cxn modelId="{3652221D-8CF3-458D-8AE9-E1CCC26348B3}" type="presOf" srcId="{91335F7B-0558-406A-B54F-603E928ECF5E}" destId="{F22EAA66-079F-49C1-B0CB-94337EBE6634}" srcOrd="0" destOrd="0" presId="urn:microsoft.com/office/officeart/2024/3/layout/verticalVisualTextBlock1"/>
    <dgm:cxn modelId="{424FC11D-F3BD-4759-AB06-541311431747}" srcId="{66C22EC8-015A-4EE5-8F9B-0196A996E55D}" destId="{100E8E9B-522F-46E3-9BDA-BDF083382E1B}" srcOrd="1" destOrd="0" parTransId="{6F1553F0-7528-4ECA-8EA2-D409823ADEDC}" sibTransId="{11A15AD8-E8E8-4858-92AF-9F8CAD8BFC7D}"/>
    <dgm:cxn modelId="{9E05FB35-8131-4A48-94FF-0BF176B10A67}" type="presOf" srcId="{11A15AD8-E8E8-4858-92AF-9F8CAD8BFC7D}" destId="{462E61C6-61B5-4839-86D5-DEE2B3BCE3AE}" srcOrd="0" destOrd="0" presId="urn:microsoft.com/office/officeart/2024/3/layout/verticalVisualTextBlock1"/>
    <dgm:cxn modelId="{F221BD5F-F4D1-4A58-9F36-563B27136329}" srcId="{E05DBE09-E75B-42A7-B2F1-E795C073A4E0}" destId="{39E56B9D-8A01-4BE0-B982-2633DF85EB66}" srcOrd="0" destOrd="0" parTransId="{11E5C961-C31F-4163-9380-55C269410EB5}" sibTransId="{F8B8A4E5-8DC0-4B5D-BE81-50CDE1E60801}"/>
    <dgm:cxn modelId="{80D60860-D996-494E-B9BA-114AE9A03E74}" srcId="{100E8E9B-522F-46E3-9BDA-BDF083382E1B}" destId="{91335F7B-0558-406A-B54F-603E928ECF5E}" srcOrd="0" destOrd="0" parTransId="{2D179B63-ACA0-4A35-9383-EF97D881AA13}" sibTransId="{4709AC24-924E-4DF9-B364-0E76C818D6C7}"/>
    <dgm:cxn modelId="{18E5736E-E61D-4E8A-B688-2E5F771841EF}" type="presOf" srcId="{100E8E9B-522F-46E3-9BDA-BDF083382E1B}" destId="{306C4A3A-CE0A-4E43-AB37-15269B6EBE8D}" srcOrd="0" destOrd="0" presId="urn:microsoft.com/office/officeart/2024/3/layout/verticalVisualTextBlock1"/>
    <dgm:cxn modelId="{99377E54-3FC1-404C-82E3-2DF7E95193CE}" srcId="{66C22EC8-015A-4EE5-8F9B-0196A996E55D}" destId="{08E2741A-BAA6-44AA-AC0F-6E5043B0F4D6}" srcOrd="2" destOrd="0" parTransId="{76AF6A91-407E-48C5-858D-58B6876D4DE1}" sibTransId="{2BB4EC75-D5B0-49D1-B75C-8A488B3C24BD}"/>
    <dgm:cxn modelId="{9A40F38E-9B19-4CA2-B553-09BC31171D48}" type="presOf" srcId="{E05DBE09-E75B-42A7-B2F1-E795C073A4E0}" destId="{42B16B7E-EB83-4FA1-B290-F8692726E56A}" srcOrd="0" destOrd="0" presId="urn:microsoft.com/office/officeart/2024/3/layout/verticalVisualTextBlock1"/>
    <dgm:cxn modelId="{1AD593A2-FA6D-40FA-99D4-2C060CDFA6C7}" type="presOf" srcId="{08E2741A-BAA6-44AA-AC0F-6E5043B0F4D6}" destId="{9F9A5FCF-10F1-487B-B84D-7D9BB7CFFA81}" srcOrd="0" destOrd="0" presId="urn:microsoft.com/office/officeart/2024/3/layout/verticalVisualTextBlock1"/>
    <dgm:cxn modelId="{D2A505C4-C485-42B5-9C6D-80D4175938FB}" srcId="{08E2741A-BAA6-44AA-AC0F-6E5043B0F4D6}" destId="{44DA28F1-C4C7-485B-8B58-8D7E1D2447DA}" srcOrd="0" destOrd="0" parTransId="{4223E1B2-C035-4E3E-BB5A-AECBAC7F1998}" sibTransId="{7C66ECF0-C3DF-4D36-B0CF-AE767807D7E6}"/>
    <dgm:cxn modelId="{30AC65CC-4EDF-421E-8CED-CC78BDCEC7F0}" type="presOf" srcId="{39E56B9D-8A01-4BE0-B982-2633DF85EB66}" destId="{DA0E7DD3-8594-4861-AD84-D6ED2DB92DFC}" srcOrd="0" destOrd="0" presId="urn:microsoft.com/office/officeart/2024/3/layout/verticalVisualTextBlock1"/>
    <dgm:cxn modelId="{771159E3-22AD-468E-8D12-AB59D2735304}" type="presOf" srcId="{66C22EC8-015A-4EE5-8F9B-0196A996E55D}" destId="{8638A8E2-B653-4E17-88F6-5AEF9C6839BF}" srcOrd="0" destOrd="0" presId="urn:microsoft.com/office/officeart/2024/3/layout/verticalVisualTextBlock1"/>
    <dgm:cxn modelId="{8D56E717-4C5B-4D8D-8C52-5EC9F3FB1C7E}" type="presParOf" srcId="{8638A8E2-B653-4E17-88F6-5AEF9C6839BF}" destId="{66353FF2-F045-44F2-B716-90F8ABB47B02}" srcOrd="0" destOrd="0" presId="urn:microsoft.com/office/officeart/2024/3/layout/verticalVisualTextBlock1"/>
    <dgm:cxn modelId="{BDC44D8F-6166-47B7-8F6B-09D473312332}" type="presParOf" srcId="{66353FF2-F045-44F2-B716-90F8ABB47B02}" destId="{6B16F24C-1014-4533-9B7D-D7B416432CA4}" srcOrd="0" destOrd="0" presId="urn:microsoft.com/office/officeart/2024/3/layout/verticalVisualTextBlock1"/>
    <dgm:cxn modelId="{3543E36B-E01D-4DEA-B524-5EEF5749BE79}" type="presParOf" srcId="{66353FF2-F045-44F2-B716-90F8ABB47B02}" destId="{42B16B7E-EB83-4FA1-B290-F8692726E56A}" srcOrd="1" destOrd="0" presId="urn:microsoft.com/office/officeart/2024/3/layout/verticalVisualTextBlock1"/>
    <dgm:cxn modelId="{EF2B2132-2F2A-4782-9D53-D60DF6C49EF9}" type="presParOf" srcId="{66353FF2-F045-44F2-B716-90F8ABB47B02}" destId="{DA0E7DD3-8594-4861-AD84-D6ED2DB92DFC}" srcOrd="2" destOrd="0" presId="urn:microsoft.com/office/officeart/2024/3/layout/verticalVisualTextBlock1"/>
    <dgm:cxn modelId="{79993855-59AB-4848-B4CA-97CB8F25193B}" type="presParOf" srcId="{8638A8E2-B653-4E17-88F6-5AEF9C6839BF}" destId="{5F85BF8A-ACDE-417D-9AA8-038261B924B4}" srcOrd="1" destOrd="0" presId="urn:microsoft.com/office/officeart/2024/3/layout/verticalVisualTextBlock1"/>
    <dgm:cxn modelId="{DD5BD1F0-59E9-41B3-8B52-4CF08BC8AE75}" type="presParOf" srcId="{8638A8E2-B653-4E17-88F6-5AEF9C6839BF}" destId="{9C21B1AA-F44E-4AE3-96CA-21F16264CD53}" srcOrd="2" destOrd="0" presId="urn:microsoft.com/office/officeart/2024/3/layout/verticalVisualTextBlock1"/>
    <dgm:cxn modelId="{B63A2FF1-AE94-4467-AF9B-53B40F5A5C5D}" type="presParOf" srcId="{9C21B1AA-F44E-4AE3-96CA-21F16264CD53}" destId="{ACD66FEB-4DDC-40E0-8854-4A2C6C46418F}" srcOrd="0" destOrd="0" presId="urn:microsoft.com/office/officeart/2024/3/layout/verticalVisualTextBlock1"/>
    <dgm:cxn modelId="{E115D83F-CEB2-4054-8ECF-F8A18FF6BC0E}" type="presParOf" srcId="{9C21B1AA-F44E-4AE3-96CA-21F16264CD53}" destId="{306C4A3A-CE0A-4E43-AB37-15269B6EBE8D}" srcOrd="1" destOrd="0" presId="urn:microsoft.com/office/officeart/2024/3/layout/verticalVisualTextBlock1"/>
    <dgm:cxn modelId="{8A3C9299-0936-4F58-B8A8-B572172F59E4}" type="presParOf" srcId="{9C21B1AA-F44E-4AE3-96CA-21F16264CD53}" destId="{F22EAA66-079F-49C1-B0CB-94337EBE6634}" srcOrd="2" destOrd="0" presId="urn:microsoft.com/office/officeart/2024/3/layout/verticalVisualTextBlock1"/>
    <dgm:cxn modelId="{3C239088-4DC5-450D-B3EC-7957D106F646}" type="presParOf" srcId="{8638A8E2-B653-4E17-88F6-5AEF9C6839BF}" destId="{462E61C6-61B5-4839-86D5-DEE2B3BCE3AE}" srcOrd="3" destOrd="0" presId="urn:microsoft.com/office/officeart/2024/3/layout/verticalVisualTextBlock1"/>
    <dgm:cxn modelId="{7BF686F4-7AC8-482D-BC43-B847960B1957}" type="presParOf" srcId="{8638A8E2-B653-4E17-88F6-5AEF9C6839BF}" destId="{991AFCC9-F314-4936-89CC-5F9A71345BDC}" srcOrd="4" destOrd="0" presId="urn:microsoft.com/office/officeart/2024/3/layout/verticalVisualTextBlock1"/>
    <dgm:cxn modelId="{C9199921-C3F8-4D9F-A3C1-DF836B8411FD}" type="presParOf" srcId="{991AFCC9-F314-4936-89CC-5F9A71345BDC}" destId="{DF9AA3A5-F880-41F9-98F8-BF0EA407CAAC}" srcOrd="0" destOrd="0" presId="urn:microsoft.com/office/officeart/2024/3/layout/verticalVisualTextBlock1"/>
    <dgm:cxn modelId="{B6AF0299-73EC-476B-AC4E-A98123AFA1D3}" type="presParOf" srcId="{991AFCC9-F314-4936-89CC-5F9A71345BDC}" destId="{9F9A5FCF-10F1-487B-B84D-7D9BB7CFFA81}" srcOrd="1" destOrd="0" presId="urn:microsoft.com/office/officeart/2024/3/layout/verticalVisualTextBlock1"/>
    <dgm:cxn modelId="{6D43B2B9-38AC-4132-9E62-32894D62BD9C}" type="presParOf" srcId="{991AFCC9-F314-4936-89CC-5F9A71345BDC}" destId="{DFC2023B-FDFD-4157-A5E9-79B34DC3D34D}"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9A6BE-AEE8-43C5-AA2B-A0B0D8F178CD}">
      <dsp:nvSpPr>
        <dsp:cNvPr id="0" name=""/>
        <dsp:cNvSpPr/>
      </dsp:nvSpPr>
      <dsp:spPr>
        <a:xfrm>
          <a:off x="0" y="0"/>
          <a:ext cx="1476138" cy="147613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r="33255" b="7"/>
          <a:stretch/>
        </a:blipFill>
        <a:ln>
          <a:noFill/>
        </a:ln>
        <a:effectLst/>
      </dsp:spPr>
      <dsp:style>
        <a:lnRef idx="0">
          <a:scrgbClr r="0" g="0" b="0"/>
        </a:lnRef>
        <a:fillRef idx="3">
          <a:scrgbClr r="0" g="0" b="0"/>
        </a:fillRef>
        <a:effectRef idx="2">
          <a:scrgbClr r="0" g="0" b="0"/>
        </a:effectRef>
        <a:fontRef idx="minor">
          <a:schemeClr val="lt1"/>
        </a:fontRef>
      </dsp:style>
    </dsp:sp>
    <dsp:sp modelId="{F3364037-2899-46A4-83AE-5C07188021CF}">
      <dsp:nvSpPr>
        <dsp:cNvPr id="0" name=""/>
        <dsp:cNvSpPr/>
      </dsp:nvSpPr>
      <dsp:spPr>
        <a:xfrm>
          <a:off x="1656138" y="0"/>
          <a:ext cx="9037307"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Trauma-Informed Approach</a:t>
          </a:r>
        </a:p>
      </dsp:txBody>
      <dsp:txXfrm>
        <a:off x="1656138" y="0"/>
        <a:ext cx="9037307" cy="364320"/>
      </dsp:txXfrm>
    </dsp:sp>
    <dsp:sp modelId="{85C6EC8D-0CEA-4904-91C4-6750D9B5DEB0}">
      <dsp:nvSpPr>
        <dsp:cNvPr id="0" name=""/>
        <dsp:cNvSpPr/>
      </dsp:nvSpPr>
      <dsp:spPr>
        <a:xfrm>
          <a:off x="1656138" y="364320"/>
          <a:ext cx="9037307" cy="1111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TLSW prioritizes emotional safety and relationship-based practice to support adolescent healing.</a:t>
          </a:r>
        </a:p>
      </dsp:txBody>
      <dsp:txXfrm>
        <a:off x="1656138" y="364320"/>
        <a:ext cx="9037307" cy="1111818"/>
      </dsp:txXfrm>
    </dsp:sp>
    <dsp:sp modelId="{92879610-0EAE-4FE7-8A46-144EC609DC4E}">
      <dsp:nvSpPr>
        <dsp:cNvPr id="0" name=""/>
        <dsp:cNvSpPr/>
      </dsp:nvSpPr>
      <dsp:spPr>
        <a:xfrm>
          <a:off x="0" y="1594230"/>
          <a:ext cx="1476138" cy="147613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2454" r="11041" b="-7"/>
          <a:stretch/>
        </a:blipFill>
        <a:ln>
          <a:noFill/>
        </a:ln>
        <a:effectLst/>
      </dsp:spPr>
      <dsp:style>
        <a:lnRef idx="0">
          <a:scrgbClr r="0" g="0" b="0"/>
        </a:lnRef>
        <a:fillRef idx="3">
          <a:scrgbClr r="0" g="0" b="0"/>
        </a:fillRef>
        <a:effectRef idx="2">
          <a:scrgbClr r="0" g="0" b="0"/>
        </a:effectRef>
        <a:fontRef idx="minor">
          <a:schemeClr val="lt1"/>
        </a:fontRef>
      </dsp:style>
    </dsp:sp>
    <dsp:sp modelId="{50AB6DB0-3C83-4EA8-8757-64C5567D7E9C}">
      <dsp:nvSpPr>
        <dsp:cNvPr id="0" name=""/>
        <dsp:cNvSpPr/>
      </dsp:nvSpPr>
      <dsp:spPr>
        <a:xfrm>
          <a:off x="1656138" y="1594230"/>
          <a:ext cx="9037307"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Identity Formation Support</a:t>
          </a:r>
        </a:p>
      </dsp:txBody>
      <dsp:txXfrm>
        <a:off x="1656138" y="1594230"/>
        <a:ext cx="9037307" cy="364320"/>
      </dsp:txXfrm>
    </dsp:sp>
    <dsp:sp modelId="{762BE4A8-7284-46BD-971B-2B853853BA38}">
      <dsp:nvSpPr>
        <dsp:cNvPr id="0" name=""/>
        <dsp:cNvSpPr/>
      </dsp:nvSpPr>
      <dsp:spPr>
        <a:xfrm>
          <a:off x="1656138" y="1958550"/>
          <a:ext cx="9037307" cy="1111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TLSW helps adolescents integrate personal histories to foster identity and resilience.</a:t>
          </a:r>
        </a:p>
      </dsp:txBody>
      <dsp:txXfrm>
        <a:off x="1656138" y="1958550"/>
        <a:ext cx="9037307" cy="1111818"/>
      </dsp:txXfrm>
    </dsp:sp>
    <dsp:sp modelId="{68476DF1-1BFC-41B4-B63C-6DF80300EE96}">
      <dsp:nvSpPr>
        <dsp:cNvPr id="0" name=""/>
        <dsp:cNvSpPr/>
      </dsp:nvSpPr>
      <dsp:spPr>
        <a:xfrm>
          <a:off x="0" y="3188460"/>
          <a:ext cx="1476138" cy="147613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5464" r="7791" b="7"/>
          <a:stretch/>
        </a:blipFill>
        <a:ln>
          <a:noFill/>
        </a:ln>
        <a:effectLst/>
      </dsp:spPr>
      <dsp:style>
        <a:lnRef idx="0">
          <a:scrgbClr r="0" g="0" b="0"/>
        </a:lnRef>
        <a:fillRef idx="3">
          <a:scrgbClr r="0" g="0" b="0"/>
        </a:fillRef>
        <a:effectRef idx="2">
          <a:scrgbClr r="0" g="0" b="0"/>
        </a:effectRef>
        <a:fontRef idx="minor">
          <a:schemeClr val="lt1"/>
        </a:fontRef>
      </dsp:style>
    </dsp:sp>
    <dsp:sp modelId="{5FFACA7C-679A-4E53-B687-BE916904B406}">
      <dsp:nvSpPr>
        <dsp:cNvPr id="0" name=""/>
        <dsp:cNvSpPr/>
      </dsp:nvSpPr>
      <dsp:spPr>
        <a:xfrm>
          <a:off x="1656138" y="3188460"/>
          <a:ext cx="9037307"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Collaborative Storytelling</a:t>
          </a:r>
        </a:p>
      </dsp:txBody>
      <dsp:txXfrm>
        <a:off x="1656138" y="3188460"/>
        <a:ext cx="9037307" cy="364320"/>
      </dsp:txXfrm>
    </dsp:sp>
    <dsp:sp modelId="{8B1F1E4B-E372-46D5-807F-D641C375D808}">
      <dsp:nvSpPr>
        <dsp:cNvPr id="0" name=""/>
        <dsp:cNvSpPr/>
      </dsp:nvSpPr>
      <dsp:spPr>
        <a:xfrm>
          <a:off x="1656138" y="3552780"/>
          <a:ext cx="9037307" cy="1111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Young people actively shape their life stories through creative and therapeutic engagement.</a:t>
          </a:r>
        </a:p>
      </dsp:txBody>
      <dsp:txXfrm>
        <a:off x="1656138" y="3552780"/>
        <a:ext cx="9037307" cy="1111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6F24C-1014-4533-9B7D-D7B416432CA4}">
      <dsp:nvSpPr>
        <dsp:cNvPr id="0" name=""/>
        <dsp:cNvSpPr/>
      </dsp:nvSpPr>
      <dsp:spPr>
        <a:xfrm>
          <a:off x="0" y="0"/>
          <a:ext cx="1476138" cy="147613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5956" r="6287" b="-9"/>
          <a:stretch/>
        </a:blipFill>
        <a:ln>
          <a:noFill/>
        </a:ln>
        <a:effectLst/>
      </dsp:spPr>
      <dsp:style>
        <a:lnRef idx="0">
          <a:scrgbClr r="0" g="0" b="0"/>
        </a:lnRef>
        <a:fillRef idx="3">
          <a:scrgbClr r="0" g="0" b="0"/>
        </a:fillRef>
        <a:effectRef idx="2">
          <a:scrgbClr r="0" g="0" b="0"/>
        </a:effectRef>
        <a:fontRef idx="minor">
          <a:schemeClr val="lt1"/>
        </a:fontRef>
      </dsp:style>
    </dsp:sp>
    <dsp:sp modelId="{42B16B7E-EB83-4FA1-B290-F8692726E56A}">
      <dsp:nvSpPr>
        <dsp:cNvPr id="0" name=""/>
        <dsp:cNvSpPr/>
      </dsp:nvSpPr>
      <dsp:spPr>
        <a:xfrm>
          <a:off x="1656138" y="0"/>
          <a:ext cx="9037307"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Therapeutic Re-enactment</a:t>
          </a:r>
        </a:p>
      </dsp:txBody>
      <dsp:txXfrm>
        <a:off x="1656138" y="0"/>
        <a:ext cx="9037307" cy="364320"/>
      </dsp:txXfrm>
    </dsp:sp>
    <dsp:sp modelId="{DA0E7DD3-8594-4861-AD84-D6ED2DB92DFC}">
      <dsp:nvSpPr>
        <dsp:cNvPr id="0" name=""/>
        <dsp:cNvSpPr/>
      </dsp:nvSpPr>
      <dsp:spPr>
        <a:xfrm>
          <a:off x="1656138" y="364320"/>
          <a:ext cx="9037307" cy="1111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Drama enables adolescents to safely re-enact key life events and explore different perspectives for healing.</a:t>
          </a:r>
        </a:p>
      </dsp:txBody>
      <dsp:txXfrm>
        <a:off x="1656138" y="364320"/>
        <a:ext cx="9037307" cy="1111818"/>
      </dsp:txXfrm>
    </dsp:sp>
    <dsp:sp modelId="{ACD66FEB-4DDC-40E0-8854-4A2C6C46418F}">
      <dsp:nvSpPr>
        <dsp:cNvPr id="0" name=""/>
        <dsp:cNvSpPr/>
      </dsp:nvSpPr>
      <dsp:spPr>
        <a:xfrm>
          <a:off x="0" y="1594230"/>
          <a:ext cx="1476138" cy="147613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9532" r="12966" b="-3"/>
          <a:stretch/>
        </a:blipFill>
        <a:ln>
          <a:noFill/>
        </a:ln>
        <a:effectLst/>
      </dsp:spPr>
      <dsp:style>
        <a:lnRef idx="0">
          <a:scrgbClr r="0" g="0" b="0"/>
        </a:lnRef>
        <a:fillRef idx="3">
          <a:scrgbClr r="0" g="0" b="0"/>
        </a:fillRef>
        <a:effectRef idx="2">
          <a:scrgbClr r="0" g="0" b="0"/>
        </a:effectRef>
        <a:fontRef idx="minor">
          <a:schemeClr val="lt1"/>
        </a:fontRef>
      </dsp:style>
    </dsp:sp>
    <dsp:sp modelId="{306C4A3A-CE0A-4E43-AB37-15269B6EBE8D}">
      <dsp:nvSpPr>
        <dsp:cNvPr id="0" name=""/>
        <dsp:cNvSpPr/>
      </dsp:nvSpPr>
      <dsp:spPr>
        <a:xfrm>
          <a:off x="1656138" y="1594230"/>
          <a:ext cx="9037307"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Emotional Processing and Empathy</a:t>
          </a:r>
        </a:p>
      </dsp:txBody>
      <dsp:txXfrm>
        <a:off x="1656138" y="1594230"/>
        <a:ext cx="9037307" cy="364320"/>
      </dsp:txXfrm>
    </dsp:sp>
    <dsp:sp modelId="{F22EAA66-079F-49C1-B0CB-94337EBE6634}">
      <dsp:nvSpPr>
        <dsp:cNvPr id="0" name=""/>
        <dsp:cNvSpPr/>
      </dsp:nvSpPr>
      <dsp:spPr>
        <a:xfrm>
          <a:off x="1656138" y="1958550"/>
          <a:ext cx="9037307" cy="1111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Using drama and roleplay supports emotional processing and helps develop empathy and narrative coherence.</a:t>
          </a:r>
        </a:p>
      </dsp:txBody>
      <dsp:txXfrm>
        <a:off x="1656138" y="1958550"/>
        <a:ext cx="9037307" cy="1111818"/>
      </dsp:txXfrm>
    </dsp:sp>
    <dsp:sp modelId="{DF9AA3A5-F880-41F9-98F8-BF0EA407CAAC}">
      <dsp:nvSpPr>
        <dsp:cNvPr id="0" name=""/>
        <dsp:cNvSpPr/>
      </dsp:nvSpPr>
      <dsp:spPr>
        <a:xfrm>
          <a:off x="0" y="3188460"/>
          <a:ext cx="1476138" cy="147613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0126" r="23129" b="7"/>
          <a:stretch/>
        </a:blipFill>
        <a:ln>
          <a:noFill/>
        </a:ln>
        <a:effectLst/>
      </dsp:spPr>
      <dsp:style>
        <a:lnRef idx="0">
          <a:scrgbClr r="0" g="0" b="0"/>
        </a:lnRef>
        <a:fillRef idx="3">
          <a:scrgbClr r="0" g="0" b="0"/>
        </a:fillRef>
        <a:effectRef idx="2">
          <a:scrgbClr r="0" g="0" b="0"/>
        </a:effectRef>
        <a:fontRef idx="minor">
          <a:schemeClr val="lt1"/>
        </a:fontRef>
      </dsp:style>
    </dsp:sp>
    <dsp:sp modelId="{9F9A5FCF-10F1-487B-B84D-7D9BB7CFFA81}">
      <dsp:nvSpPr>
        <dsp:cNvPr id="0" name=""/>
        <dsp:cNvSpPr/>
      </dsp:nvSpPr>
      <dsp:spPr>
        <a:xfrm>
          <a:off x="1656138" y="3188460"/>
          <a:ext cx="9037307"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Facilitating Insight and Resilience</a:t>
          </a:r>
        </a:p>
      </dsp:txBody>
      <dsp:txXfrm>
        <a:off x="1656138" y="3188460"/>
        <a:ext cx="9037307" cy="364320"/>
      </dsp:txXfrm>
    </dsp:sp>
    <dsp:sp modelId="{DFC2023B-FDFD-4157-A5E9-79B34DC3D34D}">
      <dsp:nvSpPr>
        <dsp:cNvPr id="0" name=""/>
        <dsp:cNvSpPr/>
      </dsp:nvSpPr>
      <dsp:spPr>
        <a:xfrm>
          <a:off x="1656138" y="3552780"/>
          <a:ext cx="9037307" cy="1111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Drama allows externalizing difficult emotions, fostering insight, identity exploration, and resilience in adolescents.</a:t>
          </a:r>
        </a:p>
      </dsp:txBody>
      <dsp:txXfrm>
        <a:off x="1656138" y="3552780"/>
        <a:ext cx="9037307" cy="1111818"/>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8F2B6-08D5-4828-A95D-95A1A8F1C2F4}" type="datetimeFigureOut">
              <a:t>10/13/2025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91FD4-B15E-492E-A171-D0BC464A684B}" type="slidenum">
              <a:t>‹#›</a:t>
            </a:fld>
            <a:endParaRPr lang="en-US"/>
          </a:p>
        </p:txBody>
      </p:sp>
    </p:spTree>
    <p:extLst>
      <p:ext uri="{BB962C8B-B14F-4D97-AF65-F5344CB8AC3E}">
        <p14:creationId xmlns:p14="http://schemas.microsoft.com/office/powerpoint/2010/main" val="153152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98197CDB-A54E-4A48-8FBE-079381F60E5C}" type="slidenum">
              <a:t>1</a:t>
            </a:fld>
            <a:endParaRPr lang="en-US"/>
          </a:p>
        </p:txBody>
      </p:sp>
    </p:spTree>
    <p:extLst>
      <p:ext uri="{BB962C8B-B14F-4D97-AF65-F5344CB8AC3E}">
        <p14:creationId xmlns:p14="http://schemas.microsoft.com/office/powerpoint/2010/main" val="126476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https://bmjopen.bmj.com/content/bmjopen/13/10/e075093.full.pdf,https://www.numberanalytics.com/blog/effective-life-story-work-practices
Low-Intensity Life Story Work, My Support Network
</a:t>
            </a:r>
          </a:p>
        </p:txBody>
      </p:sp>
      <p:sp>
        <p:nvSpPr>
          <p:cNvPr id="4" name="Slide Number Placeholder 3"/>
          <p:cNvSpPr>
            <a:spLocks noGrp="1"/>
          </p:cNvSpPr>
          <p:nvPr>
            <p:ph type="sldNum" sz="quarter" idx="5"/>
          </p:nvPr>
        </p:nvSpPr>
        <p:spPr/>
        <p:txBody>
          <a:bodyPr/>
          <a:lstStyle/>
          <a:p>
            <a:fld id="{98197CDB-A54E-4A48-8FBE-079381F60E5C}" type="slidenum">
              <a:t>10</a:t>
            </a:fld>
            <a:endParaRPr lang="en-US"/>
          </a:p>
        </p:txBody>
      </p:sp>
    </p:spTree>
    <p:extLst>
      <p:ext uri="{BB962C8B-B14F-4D97-AF65-F5344CB8AC3E}">
        <p14:creationId xmlns:p14="http://schemas.microsoft.com/office/powerpoint/2010/main" val="1471058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https://bmjopen.bmj.com/content/bmjopen/13/10/e075093.full.pdf,https://www.numberanalytics.com/blog/effective-life-story-work-practices
Low-intensity life story work focuses on recording everyday positive events and fostering emotional well-being through accessible methods. This approach is particularly suitable for adolescents who may not be ready for high-intensity therapeutic interventions. Techniques include journaling, photo diaries, voice notes, and casual conversations. These methods help adolescents build a narrative of safety, stability, and growth. Social workers are encouraged to co-construct these stories with the adolescent, ensuring that the process is person-centered and developmentally appropriate. This approach supports mental health, enhances self-esteem, and provides a foundation for more intensive therapeutic work if needed.
</a:t>
            </a:r>
          </a:p>
        </p:txBody>
      </p:sp>
      <p:sp>
        <p:nvSpPr>
          <p:cNvPr id="4" name="Slide Number Placeholder 3"/>
          <p:cNvSpPr>
            <a:spLocks noGrp="1"/>
          </p:cNvSpPr>
          <p:nvPr>
            <p:ph type="sldNum" sz="quarter" idx="5"/>
          </p:nvPr>
        </p:nvSpPr>
        <p:spPr/>
        <p:txBody>
          <a:bodyPr/>
          <a:lstStyle/>
          <a:p>
            <a:fld id="{98197CDB-A54E-4A48-8FBE-079381F60E5C}" type="slidenum">
              <a:t>11</a:t>
            </a:fld>
            <a:endParaRPr lang="en-US"/>
          </a:p>
        </p:txBody>
      </p:sp>
    </p:spTree>
    <p:extLst>
      <p:ext uri="{BB962C8B-B14F-4D97-AF65-F5344CB8AC3E}">
        <p14:creationId xmlns:p14="http://schemas.microsoft.com/office/powerpoint/2010/main" val="1320327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https://bmjopen.bmj.com/content/bmjopen/13/10/e075093.full.pdf,https://www.numberanalytics.com/blog/effective-life-story-work-practices
Mapping a support network helps adolescents identify and visualize the people who provide emotional and practical support in their lives. This activity involves creating a 'circle of trust' that includes carers, friends, pets, teachers, and professionals. It reinforces the importance of relationships and helps adolescents recognize their sources of strength and safety. Social workers can use this map to facilitate discussions about trust, boundaries, and communication. It also serves as a tool for planning future support and identifying gaps in the adolescent’s social environment. This activity is essential for building resilience and fostering a sense of belonging.
</a:t>
            </a:r>
          </a:p>
        </p:txBody>
      </p:sp>
      <p:sp>
        <p:nvSpPr>
          <p:cNvPr id="4" name="Slide Number Placeholder 3"/>
          <p:cNvSpPr>
            <a:spLocks noGrp="1"/>
          </p:cNvSpPr>
          <p:nvPr>
            <p:ph type="sldNum" sz="quarter" idx="5"/>
          </p:nvPr>
        </p:nvSpPr>
        <p:spPr/>
        <p:txBody>
          <a:bodyPr/>
          <a:lstStyle/>
          <a:p>
            <a:fld id="{98197CDB-A54E-4A48-8FBE-079381F60E5C}" type="slidenum">
              <a:t>12</a:t>
            </a:fld>
            <a:endParaRPr lang="en-US"/>
          </a:p>
        </p:txBody>
      </p:sp>
    </p:spTree>
    <p:extLst>
      <p:ext uri="{BB962C8B-B14F-4D97-AF65-F5344CB8AC3E}">
        <p14:creationId xmlns:p14="http://schemas.microsoft.com/office/powerpoint/2010/main" val="2455408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http://www.reachfortomorrowohio.org/uploads/7/6/2/8/76281565/trauma-treatment-toolbox-for-teens-144-traumainformed-worksheets-and-exercises-to-promote-resilience-my6ocr_original_.pdf,https://centerforadolescentstudies.com/best-practices-for-working-with-trauma-impacted-youth/
Mindfulness &amp; Resilience, Future Vision Board
</a:t>
            </a:r>
          </a:p>
        </p:txBody>
      </p:sp>
      <p:sp>
        <p:nvSpPr>
          <p:cNvPr id="4" name="Slide Number Placeholder 3"/>
          <p:cNvSpPr>
            <a:spLocks noGrp="1"/>
          </p:cNvSpPr>
          <p:nvPr>
            <p:ph type="sldNum" sz="quarter" idx="5"/>
          </p:nvPr>
        </p:nvSpPr>
        <p:spPr/>
        <p:txBody>
          <a:bodyPr/>
          <a:lstStyle/>
          <a:p>
            <a:fld id="{98197CDB-A54E-4A48-8FBE-079381F60E5C}" type="slidenum">
              <a:t>13</a:t>
            </a:fld>
            <a:endParaRPr lang="en-US"/>
          </a:p>
        </p:txBody>
      </p:sp>
    </p:spTree>
    <p:extLst>
      <p:ext uri="{BB962C8B-B14F-4D97-AF65-F5344CB8AC3E}">
        <p14:creationId xmlns:p14="http://schemas.microsoft.com/office/powerpoint/2010/main" val="2515668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http://www.reachfortomorrowohio.org/uploads/7/6/2/8/76281565/trauma-treatment-toolbox-for-teens-144-traumainformed-worksheets-and-exercises-to-promote-resilience-my6ocr_original_.pdf,https://centerforadolescentstudies.com/best-practices-for-working-with-trauma-impacted-youth/
Mindfulness and resilience-building activities are integral to trauma-informed life story work. Techniques such as breathing exercises, grounding strategies, and guided visualizations help adolescents manage stress and regulate emotions. Worksheets from trauma toolkits can be used to teach coping skills and promote self-awareness. These practices support emotional healing and prepare adolescents to engage more deeply in life story work. Social workers can integrate mindfulness into sessions to create a calm and supportive environment. Building resilience through these methods empowers adolescents to face challenges with confidence and maintain emotional balance.
</a:t>
            </a:r>
          </a:p>
        </p:txBody>
      </p:sp>
      <p:sp>
        <p:nvSpPr>
          <p:cNvPr id="4" name="Slide Number Placeholder 3"/>
          <p:cNvSpPr>
            <a:spLocks noGrp="1"/>
          </p:cNvSpPr>
          <p:nvPr>
            <p:ph type="sldNum" sz="quarter" idx="5"/>
          </p:nvPr>
        </p:nvSpPr>
        <p:spPr/>
        <p:txBody>
          <a:bodyPr/>
          <a:lstStyle/>
          <a:p>
            <a:fld id="{98197CDB-A54E-4A48-8FBE-079381F60E5C}" type="slidenum">
              <a:t>14</a:t>
            </a:fld>
            <a:endParaRPr lang="en-US"/>
          </a:p>
        </p:txBody>
      </p:sp>
    </p:spTree>
    <p:extLst>
      <p:ext uri="{BB962C8B-B14F-4D97-AF65-F5344CB8AC3E}">
        <p14:creationId xmlns:p14="http://schemas.microsoft.com/office/powerpoint/2010/main" val="211423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http://www.reachfortomorrowohio.org/uploads/7/6/2/8/76281565/trauma-treatment-toolbox-for-teens-144-traumainformed-worksheets-and-exercises-to-promote-resilience-my6ocr_original_.pdf,https://centerforadolescentstudies.com/best-practices-for-working-with-trauma-impacted-youth/
Creating a future vision board allows adolescents to explore their hopes, dreams, and goals through visual representation. Using magazine cut-outs, drawings, or digital tools, they can design a board that reflects their aspirations and values. This activity encourages forward-thinking and helps adolescents connect their past experiences to future possibilities. It also serves as a motivational tool and a reminder of their strengths and potential. Social workers can use the vision board to facilitate goal-setting discussions and support the adolescent in planning actionable steps toward their desired future.
</a:t>
            </a:r>
          </a:p>
        </p:txBody>
      </p:sp>
      <p:sp>
        <p:nvSpPr>
          <p:cNvPr id="4" name="Slide Number Placeholder 3"/>
          <p:cNvSpPr>
            <a:spLocks noGrp="1"/>
          </p:cNvSpPr>
          <p:nvPr>
            <p:ph type="sldNum" sz="quarter" idx="5"/>
          </p:nvPr>
        </p:nvSpPr>
        <p:spPr/>
        <p:txBody>
          <a:bodyPr/>
          <a:lstStyle/>
          <a:p>
            <a:fld id="{98197CDB-A54E-4A48-8FBE-079381F60E5C}" type="slidenum">
              <a:t>15</a:t>
            </a:fld>
            <a:endParaRPr lang="en-US"/>
          </a:p>
        </p:txBody>
      </p:sp>
    </p:spTree>
    <p:extLst>
      <p:ext uri="{BB962C8B-B14F-4D97-AF65-F5344CB8AC3E}">
        <p14:creationId xmlns:p14="http://schemas.microsoft.com/office/powerpoint/2010/main" val="849021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https://books.google.com/books/about/Innovative_Therapeutic_Life_Story_Work.html?id=A7AKDgAAQBAJ,https://www.orparc.org/training/therapeutic-life-story-work
Closure &amp; Reflection
</a:t>
            </a:r>
          </a:p>
        </p:txBody>
      </p:sp>
      <p:sp>
        <p:nvSpPr>
          <p:cNvPr id="4" name="Slide Number Placeholder 3"/>
          <p:cNvSpPr>
            <a:spLocks noGrp="1"/>
          </p:cNvSpPr>
          <p:nvPr>
            <p:ph type="sldNum" sz="quarter" idx="5"/>
          </p:nvPr>
        </p:nvSpPr>
        <p:spPr/>
        <p:txBody>
          <a:bodyPr/>
          <a:lstStyle/>
          <a:p>
            <a:fld id="{98197CDB-A54E-4A48-8FBE-079381F60E5C}" type="slidenum">
              <a:t>16</a:t>
            </a:fld>
            <a:endParaRPr lang="en-US"/>
          </a:p>
        </p:txBody>
      </p:sp>
    </p:spTree>
    <p:extLst>
      <p:ext uri="{BB962C8B-B14F-4D97-AF65-F5344CB8AC3E}">
        <p14:creationId xmlns:p14="http://schemas.microsoft.com/office/powerpoint/2010/main" val="2046684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https://books.google.com/books/about/Innovative_Therapeutic_Life_Story_Work.html?id=A7AKDgAAQBAJ,https://www.orparc.org/training/therapeutic-life-story-work
The final stage of life story work involves reflection and closure. Adolescents are invited to write a 'letter to my future self,' summarizing their journey, insights, and aspirations. This activity promotes self-reflection and reinforces the progress made during the life story work process. Carers and social workers can contribute affirmations or messages of support, creating a sense of community and validation. Closure activities help adolescents consolidate their narratives, celebrate their resilience, and prepare for future growth. This stage is essential for emotional integration and marks the transition from exploration to empowerment.
</a:t>
            </a:r>
          </a:p>
        </p:txBody>
      </p:sp>
      <p:sp>
        <p:nvSpPr>
          <p:cNvPr id="4" name="Slide Number Placeholder 3"/>
          <p:cNvSpPr>
            <a:spLocks noGrp="1"/>
          </p:cNvSpPr>
          <p:nvPr>
            <p:ph type="sldNum" sz="quarter" idx="5"/>
          </p:nvPr>
        </p:nvSpPr>
        <p:spPr/>
        <p:txBody>
          <a:bodyPr/>
          <a:lstStyle/>
          <a:p>
            <a:fld id="{98197CDB-A54E-4A48-8FBE-079381F60E5C}" type="slidenum">
              <a:t>17</a:t>
            </a:fld>
            <a:endParaRPr lang="en-US"/>
          </a:p>
        </p:txBody>
      </p:sp>
    </p:spTree>
    <p:extLst>
      <p:ext uri="{BB962C8B-B14F-4D97-AF65-F5344CB8AC3E}">
        <p14:creationId xmlns:p14="http://schemas.microsoft.com/office/powerpoint/2010/main" val="346964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https://www.proceduresonline.com/trixcms1/media/13578/life-story-work-practice-tool.pdf,https://bmjopen.bmj.com/content/bmjopen/13/10/e075093.full.pdf
Welcome &amp; Purpose
</a:t>
            </a:r>
          </a:p>
        </p:txBody>
      </p:sp>
      <p:sp>
        <p:nvSpPr>
          <p:cNvPr id="4" name="Slide Number Placeholder 3"/>
          <p:cNvSpPr>
            <a:spLocks noGrp="1"/>
          </p:cNvSpPr>
          <p:nvPr>
            <p:ph type="sldNum" sz="quarter" idx="5"/>
          </p:nvPr>
        </p:nvSpPr>
        <p:spPr/>
        <p:txBody>
          <a:bodyPr/>
          <a:lstStyle/>
          <a:p>
            <a:fld id="{98197CDB-A54E-4A48-8FBE-079381F60E5C}" type="slidenum">
              <a:t>2</a:t>
            </a:fld>
            <a:endParaRPr lang="en-US"/>
          </a:p>
        </p:txBody>
      </p:sp>
    </p:spTree>
    <p:extLst>
      <p:ext uri="{BB962C8B-B14F-4D97-AF65-F5344CB8AC3E}">
        <p14:creationId xmlns:p14="http://schemas.microsoft.com/office/powerpoint/2010/main" val="383610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https://www.proceduresonline.com/trixcms1/media/13578/life-story-work-practice-tool.pdf,https://bmjopen.bmj.com/content/bmjopen/13/10/e075093.full.pdf
Therapeutic Life Story Work (TLSW) is a trauma-informed approach designed to help adolescents aged 11–15 understand and integrate their personal histories. This method prioritizes emotional safety, co-creation, and relationship-based practice. The purpose of TLSW is to support identity formation, promote healing, and empower young people to make sense of their past, present, and future. It involves collaborative storytelling, creative expression, and therapeutic engagement, often facilitated by social workers, carers, and therapists. Adolescents are encouraged to take an active role in shaping their narratives, which fosters autonomy and builds resilience. This slide introduces the foundational goals of TLSW and sets the tone for a compassionate and engaging journey through life story exploration.
</a:t>
            </a:r>
          </a:p>
        </p:txBody>
      </p:sp>
      <p:sp>
        <p:nvSpPr>
          <p:cNvPr id="4" name="Slide Number Placeholder 3"/>
          <p:cNvSpPr>
            <a:spLocks noGrp="1"/>
          </p:cNvSpPr>
          <p:nvPr>
            <p:ph type="sldNum" sz="quarter" idx="5"/>
          </p:nvPr>
        </p:nvSpPr>
        <p:spPr/>
        <p:txBody>
          <a:bodyPr/>
          <a:lstStyle/>
          <a:p>
            <a:fld id="{98197CDB-A54E-4A48-8FBE-079381F60E5C}" type="slidenum">
              <a:t>3</a:t>
            </a:fld>
            <a:endParaRPr lang="en-US"/>
          </a:p>
        </p:txBody>
      </p:sp>
    </p:spTree>
    <p:extLst>
      <p:ext uri="{BB962C8B-B14F-4D97-AF65-F5344CB8AC3E}">
        <p14:creationId xmlns:p14="http://schemas.microsoft.com/office/powerpoint/2010/main" val="199352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https://creativelifestorywork.com/latest/a-round-up-of-our-most-popular-creative-life-story-work-resources/,https://wearebluecabin.com/project/creative-life-story-work/
Creative Identity Mapping, Story Fragments &amp; Memory Reconstruction
</a:t>
            </a:r>
          </a:p>
        </p:txBody>
      </p:sp>
      <p:sp>
        <p:nvSpPr>
          <p:cNvPr id="4" name="Slide Number Placeholder 3"/>
          <p:cNvSpPr>
            <a:spLocks noGrp="1"/>
          </p:cNvSpPr>
          <p:nvPr>
            <p:ph type="sldNum" sz="quarter" idx="5"/>
          </p:nvPr>
        </p:nvSpPr>
        <p:spPr/>
        <p:txBody>
          <a:bodyPr/>
          <a:lstStyle/>
          <a:p>
            <a:fld id="{98197CDB-A54E-4A48-8FBE-079381F60E5C}" type="slidenum">
              <a:t>4</a:t>
            </a:fld>
            <a:endParaRPr lang="en-US"/>
          </a:p>
        </p:txBody>
      </p:sp>
    </p:spTree>
    <p:extLst>
      <p:ext uri="{BB962C8B-B14F-4D97-AF65-F5344CB8AC3E}">
        <p14:creationId xmlns:p14="http://schemas.microsoft.com/office/powerpoint/2010/main" val="169547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https://creativelifestorywork.com/latest/a-round-up-of-our-most-popular-creative-life-story-work-resources/,https://wearebluecabin.com/project/creative-life-story-work/
Creative identity mapping allows adolescents to explore the question 'Who am I?' through visual and artistic methods. Techniques such as collage creation, avatar design, and metaphorical art help young people express aspects of their identity that may be difficult to articulate verbally. This approach is particularly effective for trauma-impacted youth, as it provides a safe and indirect way to explore complex emotions and experiences. Social workers can guide adolescents in identifying personal values, cultural background, and unique traits using tools like the 'All About Me' toolkit. These activities foster self-awareness and help build a coherent sense of self, which is essential for emotional development and healing.
</a:t>
            </a:r>
          </a:p>
        </p:txBody>
      </p:sp>
      <p:sp>
        <p:nvSpPr>
          <p:cNvPr id="4" name="Slide Number Placeholder 3"/>
          <p:cNvSpPr>
            <a:spLocks noGrp="1"/>
          </p:cNvSpPr>
          <p:nvPr>
            <p:ph type="sldNum" sz="quarter" idx="5"/>
          </p:nvPr>
        </p:nvSpPr>
        <p:spPr/>
        <p:txBody>
          <a:bodyPr/>
          <a:lstStyle/>
          <a:p>
            <a:fld id="{98197CDB-A54E-4A48-8FBE-079381F60E5C}" type="slidenum">
              <a:t>5</a:t>
            </a:fld>
            <a:endParaRPr lang="en-US"/>
          </a:p>
        </p:txBody>
      </p:sp>
    </p:spTree>
    <p:extLst>
      <p:ext uri="{BB962C8B-B14F-4D97-AF65-F5344CB8AC3E}">
        <p14:creationId xmlns:p14="http://schemas.microsoft.com/office/powerpoint/2010/main" val="347026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https://creativelifestorywork.com/latest/a-round-up-of-our-most-popular-creative-life-story-work-resources/,https://wearebluecabin.com/project/creative-life-story-work/
Adolescents often have fragmented memories due to trauma, separation, or disrupted attachments. Story fragments and memory reconstruction techniques help them piece together their life narratives in a meaningful way. Using therapeutic metaphors and guided prompts such as 'A time I felt brave' or 'A place I remember,' social workers can support adolescents in revisiting and reinterpreting past experiences. This process validates their emotions and provides a structured framework for understanding their history. It also allows for the integration of positive memories and reframing of difficult events, contributing to emotional resilience and identity development.
</a:t>
            </a:r>
          </a:p>
        </p:txBody>
      </p:sp>
      <p:sp>
        <p:nvSpPr>
          <p:cNvPr id="4" name="Slide Number Placeholder 3"/>
          <p:cNvSpPr>
            <a:spLocks noGrp="1"/>
          </p:cNvSpPr>
          <p:nvPr>
            <p:ph type="sldNum" sz="quarter" idx="5"/>
          </p:nvPr>
        </p:nvSpPr>
        <p:spPr/>
        <p:txBody>
          <a:bodyPr/>
          <a:lstStyle/>
          <a:p>
            <a:fld id="{98197CDB-A54E-4A48-8FBE-079381F60E5C}" type="slidenum">
              <a:t>6</a:t>
            </a:fld>
            <a:endParaRPr lang="en-US"/>
          </a:p>
        </p:txBody>
      </p:sp>
    </p:spTree>
    <p:extLst>
      <p:ext uri="{BB962C8B-B14F-4D97-AF65-F5344CB8AC3E}">
        <p14:creationId xmlns:p14="http://schemas.microsoft.com/office/powerpoint/2010/main" val="4257997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https://creativelifestorywork.com/latest/a-round-up-of-our-most-popular-creative-life-story-work-resources/,https://www.solidaritynow.org/wp-content/uploads/2025/02/Manual-Trauma-Informed-Youth-Work_ENGLISH_compressed.pdf
Jenga of Emotions, Drama &amp; Roleplay
</a:t>
            </a:r>
          </a:p>
        </p:txBody>
      </p:sp>
      <p:sp>
        <p:nvSpPr>
          <p:cNvPr id="4" name="Slide Number Placeholder 3"/>
          <p:cNvSpPr>
            <a:spLocks noGrp="1"/>
          </p:cNvSpPr>
          <p:nvPr>
            <p:ph type="sldNum" sz="quarter" idx="5"/>
          </p:nvPr>
        </p:nvSpPr>
        <p:spPr/>
        <p:txBody>
          <a:bodyPr/>
          <a:lstStyle/>
          <a:p>
            <a:fld id="{98197CDB-A54E-4A48-8FBE-079381F60E5C}" type="slidenum">
              <a:t>7</a:t>
            </a:fld>
            <a:endParaRPr lang="en-US"/>
          </a:p>
        </p:txBody>
      </p:sp>
    </p:spTree>
    <p:extLst>
      <p:ext uri="{BB962C8B-B14F-4D97-AF65-F5344CB8AC3E}">
        <p14:creationId xmlns:p14="http://schemas.microsoft.com/office/powerpoint/2010/main" val="2242077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https://creativelifestorywork.com/latest/a-round-up-of-our-most-popular-creative-life-story-work-resources/,https://www.solidaritynow.org/wp-content/uploads/2025/02/Manual-Trauma-Informed-Youth-Work_ENGLISH_compressed.pdf
The 'Jenga of Emotions' is a play-based technique that uses modified Jenga blocks inscribed with emotion words or reflective questions. This method facilitates emotional exploration in a non-threatening and engaging manner. As adolescents pull blocks, they respond to prompts such as 'Describe a time you felt proud' or 'What makes you feel safe?' This activity encourages self-expression, builds emotional vocabulary, and helps social workers assess emotional states and coping mechanisms. It is particularly effective for adolescents who struggle with verbal communication or emotional regulation. The game format also fosters trust and rapport between the adolescent and the practitioner.
</a:t>
            </a:r>
          </a:p>
        </p:txBody>
      </p:sp>
      <p:sp>
        <p:nvSpPr>
          <p:cNvPr id="4" name="Slide Number Placeholder 3"/>
          <p:cNvSpPr>
            <a:spLocks noGrp="1"/>
          </p:cNvSpPr>
          <p:nvPr>
            <p:ph type="sldNum" sz="quarter" idx="5"/>
          </p:nvPr>
        </p:nvSpPr>
        <p:spPr/>
        <p:txBody>
          <a:bodyPr/>
          <a:lstStyle/>
          <a:p>
            <a:fld id="{98197CDB-A54E-4A48-8FBE-079381F60E5C}" type="slidenum">
              <a:t>8</a:t>
            </a:fld>
            <a:endParaRPr lang="en-US"/>
          </a:p>
        </p:txBody>
      </p:sp>
    </p:spTree>
    <p:extLst>
      <p:ext uri="{BB962C8B-B14F-4D97-AF65-F5344CB8AC3E}">
        <p14:creationId xmlns:p14="http://schemas.microsoft.com/office/powerpoint/2010/main" val="1253831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https://creativelifestorywork.com/latest/a-round-up-of-our-most-popular-creative-life-story-work-resources/,https://www.solidaritynow.org/wp-content/uploads/2025/02/Manual-Trauma-Informed-Youth-Work_ENGLISH_compressed.pdf
Drama and roleplay are powerful tools in therapeutic life story work, allowing adolescents to re-enact key life events and explore different perspectives. Using props, puppets, or guided scripts, young people can safely revisit past experiences and experiment with alternative outcomes. This method supports emotional processing, empathy development, and narrative coherence. It also enables adolescents to externalize difficult emotions and gain insight into their behaviors and relationships. Social workers can use drama to facilitate discussions about identity, resilience, and future aspirations, making it a versatile and impactful technique in trauma-informed practice.
</a:t>
            </a:r>
          </a:p>
        </p:txBody>
      </p:sp>
      <p:sp>
        <p:nvSpPr>
          <p:cNvPr id="4" name="Slide Number Placeholder 3"/>
          <p:cNvSpPr>
            <a:spLocks noGrp="1"/>
          </p:cNvSpPr>
          <p:nvPr>
            <p:ph type="sldNum" sz="quarter" idx="5"/>
          </p:nvPr>
        </p:nvSpPr>
        <p:spPr/>
        <p:txBody>
          <a:bodyPr/>
          <a:lstStyle/>
          <a:p>
            <a:fld id="{98197CDB-A54E-4A48-8FBE-079381F60E5C}" type="slidenum">
              <a:t>9</a:t>
            </a:fld>
            <a:endParaRPr lang="en-US"/>
          </a:p>
        </p:txBody>
      </p:sp>
    </p:spTree>
    <p:extLst>
      <p:ext uri="{BB962C8B-B14F-4D97-AF65-F5344CB8AC3E}">
        <p14:creationId xmlns:p14="http://schemas.microsoft.com/office/powerpoint/2010/main" val="183633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7002" y="105879"/>
            <a:ext cx="6933398" cy="3832346"/>
          </a:xfrm>
        </p:spPr>
        <p:txBody>
          <a:bodyPr vert="horz" lIns="91440" tIns="45720" rIns="91440" bIns="45720" rtlCol="0" anchor="t">
            <a:normAutofit/>
          </a:bodyPr>
          <a:lstStyle>
            <a:lvl1pPr>
              <a:lnSpc>
                <a:spcPct val="90000"/>
              </a:lnSpc>
              <a:defRPr lang="en-US" sz="6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2000" y="4837892"/>
            <a:ext cx="4184904" cy="918015"/>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13" name="Freeform: Shape 12">
            <a:extLst>
              <a:ext uri="{FF2B5EF4-FFF2-40B4-BE49-F238E27FC236}">
                <a16:creationId xmlns:a16="http://schemas.microsoft.com/office/drawing/2014/main" id="{B7D523F3-FDC7-CB09-72C3-675307026069}"/>
              </a:ext>
              <a:ext uri="{C183D7F6-B498-43B3-948B-1728B52AA6E4}">
                <adec:decorative xmlns:adec="http://schemas.microsoft.com/office/drawing/2017/decorative" val="1"/>
              </a:ext>
            </a:extLst>
          </p:cNvPr>
          <p:cNvSpPr/>
          <p:nvPr/>
        </p:nvSpPr>
        <p:spPr>
          <a:xfrm>
            <a:off x="7693152" y="0"/>
            <a:ext cx="4498848" cy="6089904"/>
          </a:xfrm>
          <a:custGeom>
            <a:avLst/>
            <a:gdLst>
              <a:gd name="connsiteX0" fmla="*/ 0 w 4510185"/>
              <a:gd name="connsiteY0" fmla="*/ 0 h 6096000"/>
              <a:gd name="connsiteX1" fmla="*/ 4510185 w 4510185"/>
              <a:gd name="connsiteY1" fmla="*/ 0 h 6096000"/>
              <a:gd name="connsiteX2" fmla="*/ 4510185 w 4510185"/>
              <a:gd name="connsiteY2" fmla="*/ 6096000 h 6096000"/>
              <a:gd name="connsiteX3" fmla="*/ 501522 w 4510185"/>
              <a:gd name="connsiteY3" fmla="*/ 6096000 h 6096000"/>
              <a:gd name="connsiteX4" fmla="*/ 0 w 4510185"/>
              <a:gd name="connsiteY4" fmla="*/ 559139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185" h="6096000">
                <a:moveTo>
                  <a:pt x="0" y="0"/>
                </a:moveTo>
                <a:lnTo>
                  <a:pt x="4510185" y="0"/>
                </a:lnTo>
                <a:lnTo>
                  <a:pt x="4510185" y="6096000"/>
                </a:lnTo>
                <a:lnTo>
                  <a:pt x="501522" y="6096000"/>
                </a:lnTo>
                <a:cubicBezTo>
                  <a:pt x="224540" y="6096000"/>
                  <a:pt x="0" y="5870082"/>
                  <a:pt x="0" y="5591398"/>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10">
            <a:extLst>
              <a:ext uri="{FF2B5EF4-FFF2-40B4-BE49-F238E27FC236}">
                <a16:creationId xmlns:a16="http://schemas.microsoft.com/office/drawing/2014/main" id="{47046596-FFEC-0663-2F9B-19F442C8D1F7}"/>
              </a:ext>
            </a:extLst>
          </p:cNvPr>
          <p:cNvSpPr>
            <a:spLocks noGrp="1"/>
          </p:cNvSpPr>
          <p:nvPr>
            <p:ph type="pic" sz="quarter" idx="13" hasCustomPrompt="1"/>
          </p:nvPr>
        </p:nvSpPr>
        <p:spPr>
          <a:xfrm>
            <a:off x="7681816" y="0"/>
            <a:ext cx="4510185" cy="6096000"/>
          </a:xfrm>
          <a:custGeom>
            <a:avLst/>
            <a:gdLst>
              <a:gd name="connsiteX0" fmla="*/ 0 w 4510185"/>
              <a:gd name="connsiteY0" fmla="*/ 0 h 6096000"/>
              <a:gd name="connsiteX1" fmla="*/ 4510185 w 4510185"/>
              <a:gd name="connsiteY1" fmla="*/ 0 h 6096000"/>
              <a:gd name="connsiteX2" fmla="*/ 4510185 w 4510185"/>
              <a:gd name="connsiteY2" fmla="*/ 6096000 h 6096000"/>
              <a:gd name="connsiteX3" fmla="*/ 501522 w 4510185"/>
              <a:gd name="connsiteY3" fmla="*/ 6096000 h 6096000"/>
              <a:gd name="connsiteX4" fmla="*/ 0 w 4510185"/>
              <a:gd name="connsiteY4" fmla="*/ 559139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185" h="6096000">
                <a:moveTo>
                  <a:pt x="0" y="0"/>
                </a:moveTo>
                <a:lnTo>
                  <a:pt x="4510185" y="0"/>
                </a:lnTo>
                <a:lnTo>
                  <a:pt x="4510185" y="6096000"/>
                </a:lnTo>
                <a:lnTo>
                  <a:pt x="501522" y="6096000"/>
                </a:lnTo>
                <a:cubicBezTo>
                  <a:pt x="224540" y="6096000"/>
                  <a:pt x="0" y="5870082"/>
                  <a:pt x="0" y="5591398"/>
                </a:cubicBezTo>
                <a:close/>
              </a:path>
            </a:pathLst>
          </a:custGeom>
          <a:blipFill dpi="0" rotWithShape="1">
            <a:blip r:embed="rId2">
              <a:alphaModFix amt="8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10/13/2025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9971339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2D3B99D-E6B2-4EE8-0A54-0FAA367757A0}"/>
              </a:ext>
              <a:ext uri="{C183D7F6-B498-43B3-948B-1728B52AA6E4}">
                <adec:decorative xmlns:adec="http://schemas.microsoft.com/office/drawing/2017/decorative" val="1"/>
              </a:ext>
            </a:extLst>
          </p:cNvPr>
          <p:cNvSpPr/>
          <p:nvPr/>
        </p:nvSpPr>
        <p:spPr>
          <a:xfrm>
            <a:off x="3735581" y="2721090"/>
            <a:ext cx="8456418" cy="4136911"/>
          </a:xfrm>
          <a:custGeom>
            <a:avLst/>
            <a:gdLst>
              <a:gd name="connsiteX0" fmla="*/ 501522 w 8456418"/>
              <a:gd name="connsiteY0" fmla="*/ 0 h 4136911"/>
              <a:gd name="connsiteX1" fmla="*/ 7315160 w 8456418"/>
              <a:gd name="connsiteY1" fmla="*/ 0 h 4136911"/>
              <a:gd name="connsiteX2" fmla="*/ 7389577 w 8456418"/>
              <a:gd name="connsiteY2" fmla="*/ 0 h 4136911"/>
              <a:gd name="connsiteX3" fmla="*/ 8456418 w 8456418"/>
              <a:gd name="connsiteY3" fmla="*/ 0 h 4136911"/>
              <a:gd name="connsiteX4" fmla="*/ 8456418 w 8456418"/>
              <a:gd name="connsiteY4" fmla="*/ 4136910 h 4136911"/>
              <a:gd name="connsiteX5" fmla="*/ 7389577 w 8456418"/>
              <a:gd name="connsiteY5" fmla="*/ 4136910 h 4136911"/>
              <a:gd name="connsiteX6" fmla="*/ 7389577 w 8456418"/>
              <a:gd name="connsiteY6" fmla="*/ 4136911 h 4136911"/>
              <a:gd name="connsiteX7" fmla="*/ 0 w 8456418"/>
              <a:gd name="connsiteY7" fmla="*/ 4136911 h 4136911"/>
              <a:gd name="connsiteX8" fmla="*/ 0 w 8456418"/>
              <a:gd name="connsiteY8" fmla="*/ 501522 h 4136911"/>
              <a:gd name="connsiteX9" fmla="*/ 501522 w 8456418"/>
              <a:gd name="connsiteY9" fmla="*/ 0 h 413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6418" h="4136911">
                <a:moveTo>
                  <a:pt x="501522" y="0"/>
                </a:moveTo>
                <a:lnTo>
                  <a:pt x="7315160" y="0"/>
                </a:lnTo>
                <a:lnTo>
                  <a:pt x="7389577" y="0"/>
                </a:lnTo>
                <a:lnTo>
                  <a:pt x="8456418" y="0"/>
                </a:lnTo>
                <a:lnTo>
                  <a:pt x="8456418" y="4136910"/>
                </a:lnTo>
                <a:lnTo>
                  <a:pt x="7389577" y="4136910"/>
                </a:lnTo>
                <a:lnTo>
                  <a:pt x="7389577" y="4136911"/>
                </a:lnTo>
                <a:lnTo>
                  <a:pt x="0" y="4136911"/>
                </a:lnTo>
                <a:lnTo>
                  <a:pt x="0" y="501522"/>
                </a:lnTo>
                <a:cubicBezTo>
                  <a:pt x="0" y="224539"/>
                  <a:pt x="224538" y="0"/>
                  <a:pt x="501522"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38499" y="134751"/>
            <a:ext cx="11429601" cy="2213814"/>
          </a:xfrm>
        </p:spPr>
        <p:txBody>
          <a:bodyPr anchor="t">
            <a:normAutofit/>
          </a:bodyPr>
          <a:lstStyle>
            <a:lvl1pPr>
              <a:lnSpc>
                <a:spcPct val="80000"/>
              </a:lnSpc>
              <a:defRPr sz="9000">
                <a:solidFill>
                  <a:schemeClr val="accent1"/>
                </a:solidFill>
              </a:defRPr>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4267200" y="3124200"/>
            <a:ext cx="7200900" cy="2971800"/>
          </a:xfrm>
        </p:spPr>
        <p:txBody>
          <a:bodyPr vert="horz" lIns="91440" tIns="45720" rIns="91440" bIns="45720" rtlCol="0">
            <a:normAutofit/>
          </a:bodyPr>
          <a:lstStyle>
            <a:lvl1pPr marL="342900" indent="-342900">
              <a:buFont typeface="+mj-lt"/>
              <a:buAutoNum type="arabicPeriod"/>
              <a:defRPr lang="en-US" sz="1600" dirty="0"/>
            </a:lvl1pPr>
            <a:lvl2pPr marL="571500" indent="-342900">
              <a:buFont typeface="+mj-lt"/>
              <a:buAutoNum type="arabicPeriod"/>
              <a:defRPr lang="en-US" dirty="0"/>
            </a:lvl2pPr>
            <a:lvl3pPr marL="800100" indent="-342900">
              <a:buFont typeface="+mj-lt"/>
              <a:buAutoNum type="arabicPeriod"/>
              <a:defRPr lang="en-US" dirty="0"/>
            </a:lvl3pPr>
            <a:lvl4pPr marL="1028700" indent="-342900">
              <a:buFont typeface="+mj-lt"/>
              <a:buAutoNum type="arabicPeriod"/>
              <a:defRPr lang="en-US" dirty="0"/>
            </a:lvl4pPr>
            <a:lvl5pPr marL="1257300" indent="-34290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75292546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141316" y="154198"/>
            <a:ext cx="11326784" cy="1770855"/>
          </a:xfrm>
        </p:spPr>
        <p:txBody>
          <a:bodyPr anchor="t">
            <a:noAutofit/>
          </a:bodyPr>
          <a:lstStyle>
            <a:lvl1pPr>
              <a:lnSpc>
                <a:spcPct val="80000"/>
              </a:lnSpc>
              <a:defRPr sz="8800">
                <a:solidFill>
                  <a:schemeClr val="accent1"/>
                </a:solidFill>
              </a:defRPr>
            </a:lvl1pPr>
          </a:lstStyle>
          <a:p>
            <a:r>
              <a:rPr lang="en-US" dirty="0"/>
              <a:t>Agenda</a:t>
            </a:r>
          </a:p>
        </p:txBody>
      </p:sp>
      <p:sp>
        <p:nvSpPr>
          <p:cNvPr id="16" name="Picture Placeholder 15">
            <a:extLst>
              <a:ext uri="{FF2B5EF4-FFF2-40B4-BE49-F238E27FC236}">
                <a16:creationId xmlns:a16="http://schemas.microsoft.com/office/drawing/2014/main" id="{DFF180EE-9609-8056-7D1A-0AB8C9676916}"/>
              </a:ext>
            </a:extLst>
          </p:cNvPr>
          <p:cNvSpPr>
            <a:spLocks noGrp="1"/>
          </p:cNvSpPr>
          <p:nvPr>
            <p:ph type="pic" sz="quarter" idx="15" hasCustomPrompt="1"/>
          </p:nvPr>
        </p:nvSpPr>
        <p:spPr>
          <a:xfrm>
            <a:off x="0" y="2266752"/>
            <a:ext cx="6871018" cy="4591248"/>
          </a:xfrm>
          <a:custGeom>
            <a:avLst/>
            <a:gdLst>
              <a:gd name="connsiteX0" fmla="*/ 0 w 6871018"/>
              <a:gd name="connsiteY0" fmla="*/ 0 h 4591248"/>
              <a:gd name="connsiteX1" fmla="*/ 6369496 w 6871018"/>
              <a:gd name="connsiteY1" fmla="*/ 0 h 4591248"/>
              <a:gd name="connsiteX2" fmla="*/ 6871018 w 6871018"/>
              <a:gd name="connsiteY2" fmla="*/ 501522 h 4591248"/>
              <a:gd name="connsiteX3" fmla="*/ 6871018 w 6871018"/>
              <a:gd name="connsiteY3" fmla="*/ 4591248 h 4591248"/>
              <a:gd name="connsiteX4" fmla="*/ 0 w 6871018"/>
              <a:gd name="connsiteY4" fmla="*/ 4591248 h 459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1018" h="4591248">
                <a:moveTo>
                  <a:pt x="0" y="0"/>
                </a:moveTo>
                <a:lnTo>
                  <a:pt x="6369496" y="0"/>
                </a:lnTo>
                <a:cubicBezTo>
                  <a:pt x="6646479" y="0"/>
                  <a:pt x="6871018" y="224539"/>
                  <a:pt x="6871018" y="501522"/>
                </a:cubicBezTo>
                <a:lnTo>
                  <a:pt x="6871018" y="4591248"/>
                </a:lnTo>
                <a:lnTo>
                  <a:pt x="0" y="4591248"/>
                </a:lnTo>
                <a:close/>
              </a:path>
            </a:pathLst>
          </a:custGeom>
          <a:blipFill>
            <a:blip r:embed="rId2">
              <a:alphaModFix amt="75000"/>
            </a:blip>
            <a:stretch>
              <a:fillRect/>
            </a:stretch>
          </a:blipFill>
        </p:spPr>
        <p:txBody>
          <a:bodyPr wrap="square">
            <a:noAutofit/>
          </a:bodyPr>
          <a:lstStyle>
            <a:lvl1pPr marL="0" indent="0">
              <a:buNone/>
              <a:defRPr/>
            </a:lvl1pPr>
          </a:lstStyle>
          <a:p>
            <a:r>
              <a:rPr lang="en-US" dirty="0"/>
              <a:t>  </a:t>
            </a:r>
          </a:p>
        </p:txBody>
      </p:sp>
      <p:sp>
        <p:nvSpPr>
          <p:cNvPr id="10" name="Freeform: Shape 9">
            <a:extLst>
              <a:ext uri="{FF2B5EF4-FFF2-40B4-BE49-F238E27FC236}">
                <a16:creationId xmlns:a16="http://schemas.microsoft.com/office/drawing/2014/main" id="{0ED03D8A-5554-BC86-D031-989A4FC017F9}"/>
              </a:ext>
              <a:ext uri="{C183D7F6-B498-43B3-948B-1728B52AA6E4}">
                <adec:decorative xmlns:adec="http://schemas.microsoft.com/office/drawing/2017/decorative" val="1"/>
              </a:ext>
            </a:extLst>
          </p:cNvPr>
          <p:cNvSpPr/>
          <p:nvPr/>
        </p:nvSpPr>
        <p:spPr>
          <a:xfrm>
            <a:off x="7084170" y="2266752"/>
            <a:ext cx="5107831" cy="4591248"/>
          </a:xfrm>
          <a:custGeom>
            <a:avLst/>
            <a:gdLst>
              <a:gd name="connsiteX0" fmla="*/ 501521 w 5107831"/>
              <a:gd name="connsiteY0" fmla="*/ 0 h 4591248"/>
              <a:gd name="connsiteX1" fmla="*/ 5107831 w 5107831"/>
              <a:gd name="connsiteY1" fmla="*/ 0 h 4591248"/>
              <a:gd name="connsiteX2" fmla="*/ 5107831 w 5107831"/>
              <a:gd name="connsiteY2" fmla="*/ 4591248 h 4591248"/>
              <a:gd name="connsiteX3" fmla="*/ 0 w 5107831"/>
              <a:gd name="connsiteY3" fmla="*/ 4591248 h 4591248"/>
              <a:gd name="connsiteX4" fmla="*/ 0 w 5107831"/>
              <a:gd name="connsiteY4" fmla="*/ 501522 h 4591248"/>
              <a:gd name="connsiteX5" fmla="*/ 501521 w 5107831"/>
              <a:gd name="connsiteY5" fmla="*/ 0 h 459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831" h="4591248">
                <a:moveTo>
                  <a:pt x="501521" y="0"/>
                </a:moveTo>
                <a:lnTo>
                  <a:pt x="5107831" y="0"/>
                </a:lnTo>
                <a:lnTo>
                  <a:pt x="5107831" y="4591248"/>
                </a:lnTo>
                <a:lnTo>
                  <a:pt x="0" y="4591248"/>
                </a:lnTo>
                <a:lnTo>
                  <a:pt x="0" y="501522"/>
                </a:lnTo>
                <a:cubicBezTo>
                  <a:pt x="0" y="224539"/>
                  <a:pt x="224538" y="0"/>
                  <a:pt x="50152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597833" y="2762450"/>
            <a:ext cx="3870267" cy="3333549"/>
          </a:xfrm>
        </p:spPr>
        <p:txBody>
          <a:bodyPr vert="horz" lIns="91440" tIns="45720" rIns="91440" bIns="45720" rtlCol="0">
            <a:normAutofit/>
          </a:bodyPr>
          <a:lstStyle>
            <a:lvl1pPr marL="342900" indent="-342900">
              <a:buFont typeface="+mj-lt"/>
              <a:buAutoNum type="arabicPeriod"/>
              <a:defRPr lang="en-US" sz="1600" dirty="0"/>
            </a:lvl1pPr>
            <a:lvl2pPr marL="571500" indent="-342900">
              <a:buFont typeface="+mj-lt"/>
              <a:buAutoNum type="arabicPeriod"/>
              <a:defRPr lang="en-US" dirty="0"/>
            </a:lvl2pPr>
            <a:lvl3pPr marL="800100" indent="-342900">
              <a:buFont typeface="+mj-lt"/>
              <a:buAutoNum type="arabicPeriod"/>
              <a:defRPr lang="en-US" dirty="0"/>
            </a:lvl3pPr>
            <a:lvl4pPr marL="1028700" indent="-342900">
              <a:buFont typeface="+mj-lt"/>
              <a:buAutoNum type="arabicPeriod"/>
              <a:defRPr lang="en-US" dirty="0"/>
            </a:lvl4pPr>
            <a:lvl5pPr marL="1257300" indent="-34290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597833" y="6329172"/>
            <a:ext cx="2020539"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498169" y="6329172"/>
            <a:ext cx="1405916" cy="338328"/>
          </a:xfrm>
        </p:spPr>
        <p:txBody>
          <a:bodyPr/>
          <a:lstStyle>
            <a:lvl1pPr>
              <a:defRPr>
                <a:solidFill>
                  <a:schemeClr val="tx1"/>
                </a:solidFill>
                <a:effectLst/>
              </a:defRPr>
            </a:lvl1p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9391815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208428" y="5434066"/>
            <a:ext cx="11259672" cy="1340631"/>
          </a:xfrm>
        </p:spPr>
        <p:txBody>
          <a:bodyPr anchor="ctr">
            <a:noAutofit/>
          </a:bodyPr>
          <a:lstStyle>
            <a:lvl1pPr>
              <a:lnSpc>
                <a:spcPct val="80000"/>
              </a:lnSpc>
              <a:defRPr sz="9200">
                <a:solidFill>
                  <a:schemeClr val="accent1"/>
                </a:solidFill>
              </a:defRPr>
            </a:lvl1pPr>
          </a:lstStyle>
          <a:p>
            <a:r>
              <a:rPr lang="en-US" dirty="0"/>
              <a:t>Agenda</a:t>
            </a:r>
          </a:p>
        </p:txBody>
      </p:sp>
      <p:sp>
        <p:nvSpPr>
          <p:cNvPr id="4" name="Picture Placeholder 3">
            <a:extLst>
              <a:ext uri="{FF2B5EF4-FFF2-40B4-BE49-F238E27FC236}">
                <a16:creationId xmlns:a16="http://schemas.microsoft.com/office/drawing/2014/main" id="{9A527762-C88B-23BA-9A3F-621F88C685CC}"/>
              </a:ext>
            </a:extLst>
          </p:cNvPr>
          <p:cNvSpPr>
            <a:spLocks noGrp="1"/>
          </p:cNvSpPr>
          <p:nvPr>
            <p:ph type="pic" sz="quarter" idx="15" hasCustomPrompt="1"/>
          </p:nvPr>
        </p:nvSpPr>
        <p:spPr>
          <a:xfrm>
            <a:off x="0" y="1"/>
            <a:ext cx="7075656" cy="5017475"/>
          </a:xfrm>
          <a:custGeom>
            <a:avLst/>
            <a:gdLst>
              <a:gd name="connsiteX0" fmla="*/ 0 w 7075656"/>
              <a:gd name="connsiteY0" fmla="*/ 0 h 5017475"/>
              <a:gd name="connsiteX1" fmla="*/ 7075656 w 7075656"/>
              <a:gd name="connsiteY1" fmla="*/ 0 h 5017475"/>
              <a:gd name="connsiteX2" fmla="*/ 7075656 w 7075656"/>
              <a:gd name="connsiteY2" fmla="*/ 4515953 h 5017475"/>
              <a:gd name="connsiteX3" fmla="*/ 6574134 w 7075656"/>
              <a:gd name="connsiteY3" fmla="*/ 5017475 h 5017475"/>
              <a:gd name="connsiteX4" fmla="*/ 0 w 7075656"/>
              <a:gd name="connsiteY4" fmla="*/ 5017475 h 5017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5656" h="5017475">
                <a:moveTo>
                  <a:pt x="0" y="0"/>
                </a:moveTo>
                <a:lnTo>
                  <a:pt x="7075656" y="0"/>
                </a:lnTo>
                <a:lnTo>
                  <a:pt x="7075656" y="4515953"/>
                </a:lnTo>
                <a:cubicBezTo>
                  <a:pt x="7075656" y="4792936"/>
                  <a:pt x="6851117" y="5017475"/>
                  <a:pt x="6574134" y="5017475"/>
                </a:cubicBezTo>
                <a:lnTo>
                  <a:pt x="0" y="5017475"/>
                </a:lnTo>
                <a:close/>
              </a:path>
            </a:pathLst>
          </a:custGeom>
          <a:blipFill>
            <a:blip r:embed="rId2">
              <a:alphaModFix amt="75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701094" y="791110"/>
            <a:ext cx="3767006" cy="4226366"/>
          </a:xfrm>
        </p:spPr>
        <p:txBody>
          <a:bodyPr vert="horz" lIns="91440" tIns="45720" rIns="91440" bIns="45720" rtlCol="0">
            <a:normAutofit/>
          </a:bodyPr>
          <a:lstStyle>
            <a:lvl1pPr marL="342900" indent="-342900">
              <a:buFont typeface="+mj-lt"/>
              <a:buAutoNum type="arabicPeriod"/>
              <a:defRPr lang="en-US" sz="1600" dirty="0"/>
            </a:lvl1pPr>
            <a:lvl2pPr marL="571500" indent="-342900">
              <a:buFont typeface="+mj-lt"/>
              <a:buAutoNum type="arabicPeriod"/>
              <a:defRPr lang="en-US" dirty="0"/>
            </a:lvl2pPr>
            <a:lvl3pPr marL="800100" indent="-342900">
              <a:buFont typeface="+mj-lt"/>
              <a:buAutoNum type="arabicPeriod"/>
              <a:defRPr lang="en-US" dirty="0"/>
            </a:lvl3pPr>
            <a:lvl4pPr marL="1028700" indent="-342900">
              <a:buFont typeface="+mj-lt"/>
              <a:buAutoNum type="arabicPeriod"/>
              <a:defRPr lang="en-US" dirty="0"/>
            </a:lvl4pPr>
            <a:lvl5pPr marL="1257300" indent="-34290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701094" y="190984"/>
            <a:ext cx="2713574"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829799" y="190984"/>
            <a:ext cx="1074285" cy="338328"/>
          </a:xfrm>
        </p:spPr>
        <p:txBody>
          <a:bodyPr/>
          <a:lstStyle>
            <a:lvl1pPr>
              <a:defRPr>
                <a:solidFill>
                  <a:schemeClr val="tx1"/>
                </a:solidFill>
                <a:effectLst/>
              </a:defRPr>
            </a:lvl1p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50742" y="190984"/>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68612727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289871" y="1717296"/>
            <a:ext cx="5618603" cy="1189805"/>
          </a:xfrm>
        </p:spPr>
        <p:txBody>
          <a:bodyPr anchor="b">
            <a:normAutofit/>
          </a:bodyPr>
          <a:lstStyle>
            <a:lvl1pPr algn="ct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884734" y="3138477"/>
            <a:ext cx="4428877" cy="2116570"/>
          </a:xfrm>
        </p:spPr>
        <p:txBody>
          <a:bodyPr vert="horz" lIns="91440" tIns="45720" rIns="91440" bIns="45720" rtlCol="0">
            <a:normAutofit/>
          </a:bodyPr>
          <a:lstStyle>
            <a:lvl1pPr marL="0" indent="0" algn="ctr">
              <a:buNone/>
              <a:defRPr lang="en-US" sz="1400" dirty="0"/>
            </a:lvl1pPr>
            <a:lvl2pPr marL="228600" indent="0" algn="ctr">
              <a:buNone/>
              <a:defRPr lang="en-US" sz="1200" dirty="0"/>
            </a:lvl2pPr>
            <a:lvl3pPr marL="457200" indent="0" algn="ctr">
              <a:buNone/>
              <a:defRPr lang="en-US" sz="1100" dirty="0"/>
            </a:lvl3pPr>
            <a:lvl4pPr marL="685800" indent="0" algn="ctr">
              <a:buNone/>
              <a:defRPr lang="en-US" sz="1100" dirty="0"/>
            </a:lvl4pPr>
            <a:lvl5pPr marL="914400" indent="0" algn="ctr">
              <a:buNone/>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741269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939160" y="1993392"/>
            <a:ext cx="3097924" cy="2160355"/>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39103" y="1993392"/>
            <a:ext cx="4856097" cy="353872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655604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42625" y="1508760"/>
            <a:ext cx="3390442" cy="2857500"/>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57596" y="1508760"/>
            <a:ext cx="5233669" cy="4131876"/>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879564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19200" y="1097280"/>
            <a:ext cx="3205908" cy="3428174"/>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46320" y="1098484"/>
            <a:ext cx="6126480" cy="507371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02955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68096" y="822960"/>
            <a:ext cx="3367238" cy="2031205"/>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94998" y="822960"/>
            <a:ext cx="7087401" cy="5349240"/>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009174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60520" y="822960"/>
            <a:ext cx="7305005" cy="972657"/>
          </a:xfrm>
        </p:spPr>
        <p:txBody>
          <a:bodyPr anchor="t"/>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F1613FF0-3917-A83C-848B-3D1932393483}"/>
              </a:ext>
            </a:extLst>
          </p:cNvPr>
          <p:cNvSpPr>
            <a:spLocks noGrp="1"/>
          </p:cNvSpPr>
          <p:nvPr>
            <p:ph type="pic" sz="quarter" idx="15" hasCustomPrompt="1"/>
          </p:nvPr>
        </p:nvSpPr>
        <p:spPr>
          <a:xfrm>
            <a:off x="0" y="0"/>
            <a:ext cx="3493008" cy="6107204"/>
          </a:xfrm>
          <a:custGeom>
            <a:avLst/>
            <a:gdLst>
              <a:gd name="connsiteX0" fmla="*/ 0 w 3493008"/>
              <a:gd name="connsiteY0" fmla="*/ 0 h 6107204"/>
              <a:gd name="connsiteX1" fmla="*/ 3493008 w 3493008"/>
              <a:gd name="connsiteY1" fmla="*/ 0 h 6107204"/>
              <a:gd name="connsiteX2" fmla="*/ 3493008 w 3493008"/>
              <a:gd name="connsiteY2" fmla="*/ 5602161 h 6107204"/>
              <a:gd name="connsiteX3" fmla="*/ 2991486 w 3493008"/>
              <a:gd name="connsiteY3" fmla="*/ 6107204 h 6107204"/>
              <a:gd name="connsiteX4" fmla="*/ 0 w 3493008"/>
              <a:gd name="connsiteY4" fmla="*/ 6107204 h 610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008" h="6107204">
                <a:moveTo>
                  <a:pt x="0" y="0"/>
                </a:moveTo>
                <a:lnTo>
                  <a:pt x="3493008" y="0"/>
                </a:lnTo>
                <a:lnTo>
                  <a:pt x="3493008" y="5602161"/>
                </a:lnTo>
                <a:cubicBezTo>
                  <a:pt x="3493008" y="5881089"/>
                  <a:pt x="3268469" y="6107204"/>
                  <a:pt x="2991486" y="6107204"/>
                </a:cubicBezTo>
                <a:lnTo>
                  <a:pt x="0" y="61072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163095" y="1993392"/>
            <a:ext cx="7305005" cy="4120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328290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7196328" cy="1068324"/>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096" y="1996440"/>
            <a:ext cx="7196328" cy="4099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72090" y="6329172"/>
            <a:ext cx="2816835"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974104" y="6329172"/>
            <a:ext cx="2660904" cy="338328"/>
          </a:xfrm>
        </p:spPr>
        <p:txBody>
          <a:body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7809836" y="6329172"/>
            <a:ext cx="457200" cy="338328"/>
          </a:xfrm>
        </p:spPr>
        <p:txBody>
          <a:bodyPr/>
          <a:lstStyle>
            <a:lvl1pPr>
              <a:defRPr>
                <a:solidFill>
                  <a:schemeClr val="tx1"/>
                </a:solidFill>
                <a:effectLst/>
              </a:defRPr>
            </a:lvl1pPr>
          </a:lstStyle>
          <a:p>
            <a:fld id="{235F31FF-4816-4A7C-BAEE-4B5C41A91EB1}" type="slidenum">
              <a:rPr lang="en-US" smtClean="0"/>
              <a:t>‹#›</a:t>
            </a:fld>
            <a:endParaRPr lang="en-US"/>
          </a:p>
        </p:txBody>
      </p:sp>
      <p:sp>
        <p:nvSpPr>
          <p:cNvPr id="11" name="Picture Placeholder 10">
            <a:extLst>
              <a:ext uri="{FF2B5EF4-FFF2-40B4-BE49-F238E27FC236}">
                <a16:creationId xmlns:a16="http://schemas.microsoft.com/office/drawing/2014/main" id="{8BBFAFCD-BCC9-C2BB-355B-1D08B9A7708D}"/>
              </a:ext>
            </a:extLst>
          </p:cNvPr>
          <p:cNvSpPr>
            <a:spLocks noGrp="1"/>
          </p:cNvSpPr>
          <p:nvPr>
            <p:ph type="pic" sz="quarter" idx="15" hasCustomPrompt="1"/>
          </p:nvPr>
        </p:nvSpPr>
        <p:spPr>
          <a:xfrm>
            <a:off x="8698986" y="758460"/>
            <a:ext cx="3493014" cy="6099541"/>
          </a:xfrm>
          <a:custGeom>
            <a:avLst/>
            <a:gdLst>
              <a:gd name="connsiteX0" fmla="*/ 501522 w 3493014"/>
              <a:gd name="connsiteY0" fmla="*/ 0 h 6099541"/>
              <a:gd name="connsiteX1" fmla="*/ 3493014 w 3493014"/>
              <a:gd name="connsiteY1" fmla="*/ 0 h 6099541"/>
              <a:gd name="connsiteX2" fmla="*/ 3493014 w 3493014"/>
              <a:gd name="connsiteY2" fmla="*/ 6099541 h 6099541"/>
              <a:gd name="connsiteX3" fmla="*/ 0 w 3493014"/>
              <a:gd name="connsiteY3" fmla="*/ 6099541 h 6099541"/>
              <a:gd name="connsiteX4" fmla="*/ 0 w 3493014"/>
              <a:gd name="connsiteY4" fmla="*/ 501522 h 6099541"/>
              <a:gd name="connsiteX5" fmla="*/ 501522 w 3493014"/>
              <a:gd name="connsiteY5" fmla="*/ 0 h 609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3014" h="6099541">
                <a:moveTo>
                  <a:pt x="501522" y="0"/>
                </a:moveTo>
                <a:lnTo>
                  <a:pt x="3493014" y="0"/>
                </a:lnTo>
                <a:lnTo>
                  <a:pt x="3493014" y="6099541"/>
                </a:lnTo>
                <a:lnTo>
                  <a:pt x="0" y="6099541"/>
                </a:lnTo>
                <a:lnTo>
                  <a:pt x="0" y="501522"/>
                </a:lnTo>
                <a:cubicBezTo>
                  <a:pt x="0" y="224539"/>
                  <a:pt x="224539" y="0"/>
                  <a:pt x="50152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4860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68096" y="822960"/>
            <a:ext cx="10706100" cy="68391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774654" y="1506872"/>
            <a:ext cx="10693446" cy="4665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945396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478799" y="374904"/>
            <a:ext cx="8029143" cy="914400"/>
          </a:xfr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640F6D4C-AB58-61E2-820C-26713F7162B4}"/>
              </a:ext>
            </a:extLst>
          </p:cNvPr>
          <p:cNvSpPr>
            <a:spLocks noGrp="1"/>
          </p:cNvSpPr>
          <p:nvPr>
            <p:ph type="pic" sz="quarter" idx="15" hasCustomPrompt="1"/>
          </p:nvPr>
        </p:nvSpPr>
        <p:spPr>
          <a:xfrm>
            <a:off x="1" y="0"/>
            <a:ext cx="2812577" cy="6096000"/>
          </a:xfrm>
          <a:custGeom>
            <a:avLst/>
            <a:gdLst>
              <a:gd name="connsiteX0" fmla="*/ 0 w 2812577"/>
              <a:gd name="connsiteY0" fmla="*/ 0 h 6096000"/>
              <a:gd name="connsiteX1" fmla="*/ 2812577 w 2812577"/>
              <a:gd name="connsiteY1" fmla="*/ 0 h 6096000"/>
              <a:gd name="connsiteX2" fmla="*/ 2812577 w 2812577"/>
              <a:gd name="connsiteY2" fmla="*/ 5594478 h 6096000"/>
              <a:gd name="connsiteX3" fmla="*/ 2311055 w 2812577"/>
              <a:gd name="connsiteY3" fmla="*/ 6096000 h 6096000"/>
              <a:gd name="connsiteX4" fmla="*/ 0 w 2812577"/>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7" h="6096000">
                <a:moveTo>
                  <a:pt x="0" y="0"/>
                </a:moveTo>
                <a:lnTo>
                  <a:pt x="2812577" y="0"/>
                </a:lnTo>
                <a:lnTo>
                  <a:pt x="2812577" y="5594478"/>
                </a:lnTo>
                <a:cubicBezTo>
                  <a:pt x="2812577" y="5871461"/>
                  <a:pt x="2588038" y="6096000"/>
                  <a:pt x="2311055" y="6096000"/>
                </a:cubicBezTo>
                <a:lnTo>
                  <a:pt x="0" y="60960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3478798" y="1444752"/>
            <a:ext cx="8029144" cy="4727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3478799" y="6329172"/>
            <a:ext cx="2699608"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291411" y="6329172"/>
            <a:ext cx="1612674" cy="338328"/>
          </a:xfrm>
        </p:spPr>
        <p:txBody>
          <a:body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112432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365760"/>
            <a:ext cx="7935953" cy="914400"/>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096" y="1444752"/>
            <a:ext cx="7935953" cy="4727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365D02ED-881B-AC26-9FB1-E0C7AC5229CD}"/>
              </a:ext>
            </a:extLst>
          </p:cNvPr>
          <p:cNvSpPr>
            <a:spLocks noGrp="1"/>
          </p:cNvSpPr>
          <p:nvPr>
            <p:ph type="pic" sz="quarter" idx="15" hasCustomPrompt="1"/>
          </p:nvPr>
        </p:nvSpPr>
        <p:spPr>
          <a:xfrm>
            <a:off x="9379423" y="0"/>
            <a:ext cx="2812577" cy="6096000"/>
          </a:xfrm>
          <a:custGeom>
            <a:avLst/>
            <a:gdLst>
              <a:gd name="connsiteX0" fmla="*/ 0 w 2812577"/>
              <a:gd name="connsiteY0" fmla="*/ 0 h 6096000"/>
              <a:gd name="connsiteX1" fmla="*/ 2812577 w 2812577"/>
              <a:gd name="connsiteY1" fmla="*/ 0 h 6096000"/>
              <a:gd name="connsiteX2" fmla="*/ 2812577 w 2812577"/>
              <a:gd name="connsiteY2" fmla="*/ 6096000 h 6096000"/>
              <a:gd name="connsiteX3" fmla="*/ 501522 w 2812577"/>
              <a:gd name="connsiteY3" fmla="*/ 6096000 h 6096000"/>
              <a:gd name="connsiteX4" fmla="*/ 0 w 2812577"/>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7" h="6096000">
                <a:moveTo>
                  <a:pt x="0" y="0"/>
                </a:moveTo>
                <a:lnTo>
                  <a:pt x="2812577" y="0"/>
                </a:lnTo>
                <a:lnTo>
                  <a:pt x="2812577" y="6096000"/>
                </a:lnTo>
                <a:lnTo>
                  <a:pt x="501522" y="6096000"/>
                </a:lnTo>
                <a:cubicBezTo>
                  <a:pt x="224539" y="6096000"/>
                  <a:pt x="0" y="5871461"/>
                  <a:pt x="0" y="5594478"/>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68096" y="6329172"/>
            <a:ext cx="2699608"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291411" y="6329172"/>
            <a:ext cx="1612674" cy="338328"/>
          </a:xfrm>
        </p:spPr>
        <p:txBody>
          <a:body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50742" y="6329172"/>
            <a:ext cx="457200" cy="338328"/>
          </a:xfrm>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523928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1301" y="822960"/>
            <a:ext cx="5986799" cy="1092104"/>
          </a:xfrm>
        </p:spPr>
        <p:txBody>
          <a:bodyPr anchor="t"/>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3253D553-C5F3-3129-9E70-5FFBFDC9ECE7}"/>
              </a:ext>
            </a:extLst>
          </p:cNvPr>
          <p:cNvSpPr>
            <a:spLocks noGrp="1"/>
          </p:cNvSpPr>
          <p:nvPr>
            <p:ph type="pic" sz="quarter" idx="15" hasCustomPrompt="1"/>
          </p:nvPr>
        </p:nvSpPr>
        <p:spPr>
          <a:xfrm>
            <a:off x="0" y="0"/>
            <a:ext cx="4785141" cy="6096000"/>
          </a:xfrm>
          <a:custGeom>
            <a:avLst/>
            <a:gdLst>
              <a:gd name="connsiteX0" fmla="*/ 0 w 4785141"/>
              <a:gd name="connsiteY0" fmla="*/ 0 h 6096000"/>
              <a:gd name="connsiteX1" fmla="*/ 4785141 w 4785141"/>
              <a:gd name="connsiteY1" fmla="*/ 0 h 6096000"/>
              <a:gd name="connsiteX2" fmla="*/ 4785141 w 4785141"/>
              <a:gd name="connsiteY2" fmla="*/ 5594478 h 6096000"/>
              <a:gd name="connsiteX3" fmla="*/ 4283619 w 4785141"/>
              <a:gd name="connsiteY3" fmla="*/ 6096000 h 6096000"/>
              <a:gd name="connsiteX4" fmla="*/ 0 w 4785141"/>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141" h="6096000">
                <a:moveTo>
                  <a:pt x="0" y="0"/>
                </a:moveTo>
                <a:lnTo>
                  <a:pt x="4785141" y="0"/>
                </a:lnTo>
                <a:lnTo>
                  <a:pt x="4785141" y="5594478"/>
                </a:lnTo>
                <a:cubicBezTo>
                  <a:pt x="4785141" y="5871461"/>
                  <a:pt x="4560602" y="6096000"/>
                  <a:pt x="4283619" y="6096000"/>
                </a:cubicBezTo>
                <a:lnTo>
                  <a:pt x="0" y="609600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481302" y="1996440"/>
            <a:ext cx="5986798" cy="4099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187018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1726" y="822960"/>
            <a:ext cx="6140334" cy="973212"/>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71725" y="1996440"/>
            <a:ext cx="6140335" cy="4099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31088019-00EC-C5EE-FDBA-3FD6E5C52EF8}"/>
              </a:ext>
            </a:extLst>
          </p:cNvPr>
          <p:cNvSpPr>
            <a:spLocks noGrp="1"/>
          </p:cNvSpPr>
          <p:nvPr>
            <p:ph type="pic" sz="quarter" idx="15" hasCustomPrompt="1"/>
          </p:nvPr>
        </p:nvSpPr>
        <p:spPr>
          <a:xfrm>
            <a:off x="7619999" y="0"/>
            <a:ext cx="4572001" cy="6095689"/>
          </a:xfrm>
          <a:custGeom>
            <a:avLst/>
            <a:gdLst>
              <a:gd name="connsiteX0" fmla="*/ 0 w 4572001"/>
              <a:gd name="connsiteY0" fmla="*/ 0 h 6095689"/>
              <a:gd name="connsiteX1" fmla="*/ 4572001 w 4572001"/>
              <a:gd name="connsiteY1" fmla="*/ 0 h 6095689"/>
              <a:gd name="connsiteX2" fmla="*/ 4572001 w 4572001"/>
              <a:gd name="connsiteY2" fmla="*/ 6095689 h 6095689"/>
              <a:gd name="connsiteX3" fmla="*/ 501522 w 4572001"/>
              <a:gd name="connsiteY3" fmla="*/ 6095689 h 6095689"/>
              <a:gd name="connsiteX4" fmla="*/ 0 w 4572001"/>
              <a:gd name="connsiteY4" fmla="*/ 5590205 h 609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1" h="6095689">
                <a:moveTo>
                  <a:pt x="0" y="0"/>
                </a:moveTo>
                <a:lnTo>
                  <a:pt x="4572001" y="0"/>
                </a:lnTo>
                <a:lnTo>
                  <a:pt x="4572001" y="6095689"/>
                </a:lnTo>
                <a:lnTo>
                  <a:pt x="501522" y="6095689"/>
                </a:lnTo>
                <a:cubicBezTo>
                  <a:pt x="224539" y="6095689"/>
                  <a:pt x="0" y="5869376"/>
                  <a:pt x="0" y="5590205"/>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F1B30B23-B6C4-3723-57BA-D70C99D0320B}"/>
              </a:ext>
            </a:extLst>
          </p:cNvPr>
          <p:cNvSpPr>
            <a:spLocks noGrp="1"/>
          </p:cNvSpPr>
          <p:nvPr>
            <p:ph type="ftr" sz="quarter" idx="17"/>
          </p:nvPr>
        </p:nvSpPr>
        <p:spPr/>
        <p:txBody>
          <a:bodyPr/>
          <a:lstStyle/>
          <a:p>
            <a:endParaRPr lang="en-US"/>
          </a:p>
        </p:txBody>
      </p:sp>
      <p:sp>
        <p:nvSpPr>
          <p:cNvPr id="3" name="Date Placeholder 2">
            <a:extLst>
              <a:ext uri="{FF2B5EF4-FFF2-40B4-BE49-F238E27FC236}">
                <a16:creationId xmlns:a16="http://schemas.microsoft.com/office/drawing/2014/main" id="{B5CB376B-27E9-4CDA-655E-2AE645F1DE44}"/>
              </a:ext>
            </a:extLst>
          </p:cNvPr>
          <p:cNvSpPr>
            <a:spLocks noGrp="1"/>
          </p:cNvSpPr>
          <p:nvPr>
            <p:ph type="dt" sz="half" idx="16"/>
          </p:nvPr>
        </p:nvSpPr>
        <p:spPr/>
        <p:txBody>
          <a:bodyPr/>
          <a:lstStyle/>
          <a:p>
            <a:fld id="{D7E3ECEC-7E7B-4FB9-BAE8-5C10F12795EA}" type="datetimeFigureOut">
              <a:rPr lang="en-US" smtClean="0"/>
              <a:t>10/13/2025</a:t>
            </a:fld>
            <a:endParaRPr lang="en-US"/>
          </a:p>
        </p:txBody>
      </p:sp>
      <p:sp>
        <p:nvSpPr>
          <p:cNvPr id="10" name="Slide Number Placeholder 9">
            <a:extLst>
              <a:ext uri="{FF2B5EF4-FFF2-40B4-BE49-F238E27FC236}">
                <a16:creationId xmlns:a16="http://schemas.microsoft.com/office/drawing/2014/main" id="{4EC5A43C-DD1F-E7E6-BBC8-F953BC288BB0}"/>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77551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3912" y="822960"/>
            <a:ext cx="4243345" cy="1089702"/>
          </a:xfrm>
        </p:spPr>
        <p:txBody>
          <a:bodyPr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DBFBCB5-4A7B-F7B3-9AAF-F908FB128AB0}"/>
              </a:ext>
            </a:extLst>
          </p:cNvPr>
          <p:cNvSpPr>
            <a:spLocks noGrp="1"/>
          </p:cNvSpPr>
          <p:nvPr>
            <p:ph type="pic" sz="quarter" idx="15" hasCustomPrompt="1"/>
          </p:nvPr>
        </p:nvSpPr>
        <p:spPr>
          <a:xfrm>
            <a:off x="0" y="0"/>
            <a:ext cx="6548534" cy="6100464"/>
          </a:xfrm>
          <a:custGeom>
            <a:avLst/>
            <a:gdLst>
              <a:gd name="connsiteX0" fmla="*/ 0 w 6548534"/>
              <a:gd name="connsiteY0" fmla="*/ 0 h 6100464"/>
              <a:gd name="connsiteX1" fmla="*/ 6548534 w 6548534"/>
              <a:gd name="connsiteY1" fmla="*/ 0 h 6100464"/>
              <a:gd name="connsiteX2" fmla="*/ 6548534 w 6548534"/>
              <a:gd name="connsiteY2" fmla="*/ 5595865 h 6100464"/>
              <a:gd name="connsiteX3" fmla="*/ 6047012 w 6548534"/>
              <a:gd name="connsiteY3" fmla="*/ 6100464 h 6100464"/>
              <a:gd name="connsiteX4" fmla="*/ 0 w 6548534"/>
              <a:gd name="connsiteY4" fmla="*/ 6100464 h 610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534" h="6100464">
                <a:moveTo>
                  <a:pt x="0" y="0"/>
                </a:moveTo>
                <a:lnTo>
                  <a:pt x="6548534" y="0"/>
                </a:lnTo>
                <a:lnTo>
                  <a:pt x="6548534" y="5595865"/>
                </a:lnTo>
                <a:cubicBezTo>
                  <a:pt x="6548534" y="5874548"/>
                  <a:pt x="6323995" y="6100464"/>
                  <a:pt x="6047012" y="6100464"/>
                </a:cubicBezTo>
                <a:lnTo>
                  <a:pt x="0" y="610046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3069" y="1988820"/>
            <a:ext cx="4244188" cy="4111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8F54AB8-6B4D-C00F-7A9F-6627E7066D2A}"/>
              </a:ext>
            </a:extLst>
          </p:cNvPr>
          <p:cNvSpPr>
            <a:spLocks noGrp="1"/>
          </p:cNvSpPr>
          <p:nvPr>
            <p:ph type="ftr" sz="quarter" idx="17"/>
          </p:nvPr>
        </p:nvSpPr>
        <p:spPr/>
        <p:txBody>
          <a:bodyPr/>
          <a:lstStyle/>
          <a:p>
            <a:endParaRPr lang="en-US"/>
          </a:p>
        </p:txBody>
      </p:sp>
      <p:sp>
        <p:nvSpPr>
          <p:cNvPr id="4" name="Date Placeholder 3">
            <a:extLst>
              <a:ext uri="{FF2B5EF4-FFF2-40B4-BE49-F238E27FC236}">
                <a16:creationId xmlns:a16="http://schemas.microsoft.com/office/drawing/2014/main" id="{DC218C63-B1E1-78F4-CF24-6991FB09C1C4}"/>
              </a:ext>
            </a:extLst>
          </p:cNvPr>
          <p:cNvSpPr>
            <a:spLocks noGrp="1"/>
          </p:cNvSpPr>
          <p:nvPr>
            <p:ph type="dt" sz="half" idx="16"/>
          </p:nvPr>
        </p:nvSpPr>
        <p:spPr/>
        <p:txBody>
          <a:bodyPr/>
          <a:lstStyle/>
          <a:p>
            <a:fld id="{D7E3ECEC-7E7B-4FB9-BAE8-5C10F12795EA}" type="datetimeFigureOut">
              <a:rPr lang="en-US" smtClean="0"/>
              <a:t>10/13/2025</a:t>
            </a:fld>
            <a:endParaRPr lang="en-US"/>
          </a:p>
        </p:txBody>
      </p:sp>
      <p:sp>
        <p:nvSpPr>
          <p:cNvPr id="10" name="Slide Number Placeholder 9">
            <a:extLst>
              <a:ext uri="{FF2B5EF4-FFF2-40B4-BE49-F238E27FC236}">
                <a16:creationId xmlns:a16="http://schemas.microsoft.com/office/drawing/2014/main" id="{BD268E9B-F4A2-5ABF-D43A-3BF4DCADB3FB}"/>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724721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1724" y="822961"/>
            <a:ext cx="4177554" cy="1031240"/>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71725" y="1993392"/>
            <a:ext cx="4177553" cy="4102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CD2D7B58-DFF6-BC00-8544-64FC5F7EED57}"/>
              </a:ext>
            </a:extLst>
          </p:cNvPr>
          <p:cNvSpPr>
            <a:spLocks noGrp="1"/>
          </p:cNvSpPr>
          <p:nvPr>
            <p:ph type="pic" sz="quarter" idx="15" hasCustomPrompt="1"/>
          </p:nvPr>
        </p:nvSpPr>
        <p:spPr>
          <a:xfrm>
            <a:off x="5643722" y="0"/>
            <a:ext cx="6548279" cy="6105855"/>
          </a:xfrm>
          <a:custGeom>
            <a:avLst/>
            <a:gdLst>
              <a:gd name="connsiteX0" fmla="*/ 0 w 6548279"/>
              <a:gd name="connsiteY0" fmla="*/ 0 h 6105855"/>
              <a:gd name="connsiteX1" fmla="*/ 6548279 w 6548279"/>
              <a:gd name="connsiteY1" fmla="*/ 0 h 6105855"/>
              <a:gd name="connsiteX2" fmla="*/ 6548279 w 6548279"/>
              <a:gd name="connsiteY2" fmla="*/ 6105855 h 6105855"/>
              <a:gd name="connsiteX3" fmla="*/ 501522 w 6548279"/>
              <a:gd name="connsiteY3" fmla="*/ 6105855 h 6105855"/>
              <a:gd name="connsiteX4" fmla="*/ 0 w 6548279"/>
              <a:gd name="connsiteY4" fmla="*/ 5600680 h 610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279" h="6105855">
                <a:moveTo>
                  <a:pt x="0" y="0"/>
                </a:moveTo>
                <a:lnTo>
                  <a:pt x="6548279" y="0"/>
                </a:lnTo>
                <a:lnTo>
                  <a:pt x="6548279" y="6105855"/>
                </a:lnTo>
                <a:lnTo>
                  <a:pt x="501522" y="6105855"/>
                </a:lnTo>
                <a:cubicBezTo>
                  <a:pt x="224539" y="6105855"/>
                  <a:pt x="0" y="5879680"/>
                  <a:pt x="0" y="560068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966140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3912" y="822960"/>
            <a:ext cx="4243345" cy="1089702"/>
          </a:xfrm>
        </p:spPr>
        <p:txBody>
          <a:bodyPr anchor="t"/>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03AE08AD-600E-B6CB-33D0-F11CE0529C45}"/>
              </a:ext>
            </a:extLst>
          </p:cNvPr>
          <p:cNvSpPr>
            <a:spLocks noGrp="1"/>
          </p:cNvSpPr>
          <p:nvPr>
            <p:ph type="pic" sz="quarter" idx="15" hasCustomPrompt="1"/>
          </p:nvPr>
        </p:nvSpPr>
        <p:spPr>
          <a:xfrm>
            <a:off x="1" y="765214"/>
            <a:ext cx="6559827" cy="6092786"/>
          </a:xfrm>
          <a:custGeom>
            <a:avLst/>
            <a:gdLst>
              <a:gd name="connsiteX0" fmla="*/ 0 w 6559827"/>
              <a:gd name="connsiteY0" fmla="*/ 0 h 6092786"/>
              <a:gd name="connsiteX1" fmla="*/ 6058305 w 6559827"/>
              <a:gd name="connsiteY1" fmla="*/ 0 h 6092786"/>
              <a:gd name="connsiteX2" fmla="*/ 6559827 w 6559827"/>
              <a:gd name="connsiteY2" fmla="*/ 501522 h 6092786"/>
              <a:gd name="connsiteX3" fmla="*/ 6559827 w 6559827"/>
              <a:gd name="connsiteY3" fmla="*/ 6092786 h 6092786"/>
              <a:gd name="connsiteX4" fmla="*/ 0 w 6559827"/>
              <a:gd name="connsiteY4" fmla="*/ 6092786 h 6092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827" h="6092786">
                <a:moveTo>
                  <a:pt x="0" y="0"/>
                </a:moveTo>
                <a:lnTo>
                  <a:pt x="6058305" y="0"/>
                </a:lnTo>
                <a:cubicBezTo>
                  <a:pt x="6335288" y="0"/>
                  <a:pt x="6559827" y="224539"/>
                  <a:pt x="6559827" y="501522"/>
                </a:cubicBezTo>
                <a:lnTo>
                  <a:pt x="6559827" y="6092786"/>
                </a:lnTo>
                <a:lnTo>
                  <a:pt x="0" y="6092786"/>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3069" y="1988820"/>
            <a:ext cx="4244188" cy="4107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223069" y="6329172"/>
            <a:ext cx="2816835"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601199" y="6329172"/>
            <a:ext cx="1387589" cy="338328"/>
          </a:xfrm>
        </p:spPr>
        <p:txBody>
          <a:bodyPr/>
          <a:lstStyle>
            <a:lvl1pPr>
              <a:defRPr>
                <a:solidFill>
                  <a:schemeClr val="tx1"/>
                </a:solidFill>
                <a:effectLst/>
              </a:defRPr>
            </a:lvl1p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55096" y="6329172"/>
            <a:ext cx="454437"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546265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324"/>
            <a:ext cx="2959272" cy="1630841"/>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8096" y="2590800"/>
            <a:ext cx="2959272" cy="3505200"/>
          </a:xfrm>
        </p:spPr>
        <p:txBody>
          <a:bodyPr vert="horz" lIns="91440" tIns="45720" rIns="91440" bIns="45720" rtlCol="0">
            <a:normAutofit/>
          </a:bodyPr>
          <a:lstStyle>
            <a:lvl1pPr marL="285750" indent="-285750">
              <a:buFont typeface="Arial" panose="020B0604020202020204" pitchFamily="34" charset="0"/>
              <a:buChar char="•"/>
              <a:defRPr lang="en-US" dirty="0"/>
            </a:lvl1pPr>
            <a:lvl2pPr marL="400050" indent="-171450">
              <a:buFont typeface="Arial" panose="020B0604020202020204" pitchFamily="34" charset="0"/>
              <a:buChar char="•"/>
              <a:defRPr lang="en-US" dirty="0"/>
            </a:lvl2pPr>
            <a:lvl3pPr marL="628650" indent="-171450">
              <a:buFont typeface="Arial" panose="020B0604020202020204" pitchFamily="34" charset="0"/>
              <a:buChar char="•"/>
              <a:defRPr lang="en-US" dirty="0"/>
            </a:lvl3pPr>
            <a:lvl4pPr marL="857250" indent="-171450">
              <a:buFont typeface="Arial" panose="020B0604020202020204" pitchFamily="34" charset="0"/>
              <a:buChar char="•"/>
              <a:defRPr lang="en-US" dirty="0"/>
            </a:lvl4pPr>
            <a:lvl5pPr marL="1085850" indent="-171450">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68096" y="6327648"/>
            <a:ext cx="1833677"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601773" y="6318659"/>
            <a:ext cx="1092885" cy="338328"/>
          </a:xfrm>
        </p:spPr>
        <p:txBody>
          <a:bodyPr/>
          <a:lstStyle>
            <a:lvl1pPr>
              <a:defRPr>
                <a:solidFill>
                  <a:schemeClr val="tx1"/>
                </a:solidFill>
                <a:effectLst/>
              </a:defRPr>
            </a:lvl1p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694658" y="6318659"/>
            <a:ext cx="457200" cy="338328"/>
          </a:xfrm>
        </p:spPr>
        <p:txBody>
          <a:bodyPr/>
          <a:lstStyle/>
          <a:p>
            <a:fld id="{235F31FF-4816-4A7C-BAEE-4B5C41A91EB1}" type="slidenum">
              <a:rPr lang="en-US" smtClean="0"/>
              <a:t>‹#›</a:t>
            </a:fld>
            <a:endParaRPr lang="en-US"/>
          </a:p>
        </p:txBody>
      </p:sp>
      <p:sp>
        <p:nvSpPr>
          <p:cNvPr id="12" name="Picture Placeholder 11">
            <a:extLst>
              <a:ext uri="{FF2B5EF4-FFF2-40B4-BE49-F238E27FC236}">
                <a16:creationId xmlns:a16="http://schemas.microsoft.com/office/drawing/2014/main" id="{0A8E9606-29A0-9DB6-D153-C4863559DC60}"/>
              </a:ext>
            </a:extLst>
          </p:cNvPr>
          <p:cNvSpPr>
            <a:spLocks noGrp="1"/>
          </p:cNvSpPr>
          <p:nvPr>
            <p:ph type="pic" sz="quarter" idx="15" hasCustomPrompt="1"/>
          </p:nvPr>
        </p:nvSpPr>
        <p:spPr>
          <a:xfrm>
            <a:off x="4383033" y="765213"/>
            <a:ext cx="7808967" cy="6092787"/>
          </a:xfrm>
          <a:custGeom>
            <a:avLst/>
            <a:gdLst>
              <a:gd name="connsiteX0" fmla="*/ 501522 w 7808967"/>
              <a:gd name="connsiteY0" fmla="*/ 0 h 6092787"/>
              <a:gd name="connsiteX1" fmla="*/ 7808967 w 7808967"/>
              <a:gd name="connsiteY1" fmla="*/ 0 h 6092787"/>
              <a:gd name="connsiteX2" fmla="*/ 7808967 w 7808967"/>
              <a:gd name="connsiteY2" fmla="*/ 6092787 h 6092787"/>
              <a:gd name="connsiteX3" fmla="*/ 0 w 7808967"/>
              <a:gd name="connsiteY3" fmla="*/ 6092787 h 6092787"/>
              <a:gd name="connsiteX4" fmla="*/ 0 w 7808967"/>
              <a:gd name="connsiteY4" fmla="*/ 501522 h 6092787"/>
              <a:gd name="connsiteX5" fmla="*/ 501522 w 7808967"/>
              <a:gd name="connsiteY5" fmla="*/ 0 h 609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8967" h="6092787">
                <a:moveTo>
                  <a:pt x="501522" y="0"/>
                </a:moveTo>
                <a:lnTo>
                  <a:pt x="7808967" y="0"/>
                </a:lnTo>
                <a:lnTo>
                  <a:pt x="7808967" y="6092787"/>
                </a:lnTo>
                <a:lnTo>
                  <a:pt x="0" y="6092787"/>
                </a:lnTo>
                <a:lnTo>
                  <a:pt x="0" y="501522"/>
                </a:lnTo>
                <a:cubicBezTo>
                  <a:pt x="0" y="224539"/>
                  <a:pt x="224539" y="0"/>
                  <a:pt x="50152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559167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4842437"/>
            <a:ext cx="3636745" cy="1253564"/>
          </a:xfrm>
        </p:spPr>
        <p:txBody>
          <a:bodyPr anchor="t">
            <a:noAutofit/>
          </a:bodyPr>
          <a:lstStyle>
            <a:lvl1pPr>
              <a:defRPr sz="2500"/>
            </a:lvl1pPr>
          </a:lstStyle>
          <a:p>
            <a:r>
              <a:rPr lang="en-US"/>
              <a:t>Click to edit Master title style</a:t>
            </a:r>
            <a:endParaRPr lang="en-US" dirty="0"/>
          </a:p>
        </p:txBody>
      </p:sp>
      <p:sp>
        <p:nvSpPr>
          <p:cNvPr id="9" name="Picture Placeholder 3">
            <a:extLst>
              <a:ext uri="{FF2B5EF4-FFF2-40B4-BE49-F238E27FC236}">
                <a16:creationId xmlns:a16="http://schemas.microsoft.com/office/drawing/2014/main" id="{D90D792C-BF4F-3E3A-5C82-8AA602818235}"/>
              </a:ext>
            </a:extLst>
          </p:cNvPr>
          <p:cNvSpPr>
            <a:spLocks noGrp="1"/>
          </p:cNvSpPr>
          <p:nvPr>
            <p:ph type="pic" sz="quarter" idx="15" hasCustomPrompt="1"/>
          </p:nvPr>
        </p:nvSpPr>
        <p:spPr>
          <a:xfrm>
            <a:off x="0" y="0"/>
            <a:ext cx="11468100" cy="4354140"/>
          </a:xfrm>
          <a:custGeom>
            <a:avLst/>
            <a:gdLst>
              <a:gd name="connsiteX0" fmla="*/ 0 w 11468100"/>
              <a:gd name="connsiteY0" fmla="*/ 0 h 4354140"/>
              <a:gd name="connsiteX1" fmla="*/ 11468100 w 11468100"/>
              <a:gd name="connsiteY1" fmla="*/ 0 h 4354140"/>
              <a:gd name="connsiteX2" fmla="*/ 11468100 w 11468100"/>
              <a:gd name="connsiteY2" fmla="*/ 3852618 h 4354140"/>
              <a:gd name="connsiteX3" fmla="*/ 10965387 w 11468100"/>
              <a:gd name="connsiteY3" fmla="*/ 4354140 h 4354140"/>
              <a:gd name="connsiteX4" fmla="*/ 0 w 11468100"/>
              <a:gd name="connsiteY4" fmla="*/ 4354140 h 435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4354140">
                <a:moveTo>
                  <a:pt x="0" y="0"/>
                </a:moveTo>
                <a:lnTo>
                  <a:pt x="11468100" y="0"/>
                </a:lnTo>
                <a:lnTo>
                  <a:pt x="11468100" y="3852618"/>
                </a:lnTo>
                <a:cubicBezTo>
                  <a:pt x="11468100" y="4129601"/>
                  <a:pt x="11243028" y="4354140"/>
                  <a:pt x="10965387" y="4354140"/>
                </a:cubicBezTo>
                <a:lnTo>
                  <a:pt x="0" y="435414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89635" y="4854632"/>
            <a:ext cx="6579807" cy="139376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859340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2090" y="4095740"/>
            <a:ext cx="3242191" cy="1704459"/>
          </a:xfrm>
        </p:spPr>
        <p:txBody>
          <a:bodyPr anchor="t">
            <a:noAutofit/>
          </a:bodyPr>
          <a:lstStyle>
            <a:lvl1pPr>
              <a:defRPr sz="2500"/>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C842B8C5-7416-8C92-3E56-737867305A74}"/>
              </a:ext>
            </a:extLst>
          </p:cNvPr>
          <p:cNvSpPr>
            <a:spLocks noGrp="1"/>
          </p:cNvSpPr>
          <p:nvPr>
            <p:ph type="pic" sz="quarter" idx="15" hasCustomPrompt="1"/>
          </p:nvPr>
        </p:nvSpPr>
        <p:spPr>
          <a:xfrm>
            <a:off x="0" y="0"/>
            <a:ext cx="11468100" cy="3659602"/>
          </a:xfrm>
          <a:custGeom>
            <a:avLst/>
            <a:gdLst>
              <a:gd name="connsiteX0" fmla="*/ 0 w 11468100"/>
              <a:gd name="connsiteY0" fmla="*/ 0 h 3659602"/>
              <a:gd name="connsiteX1" fmla="*/ 11468100 w 11468100"/>
              <a:gd name="connsiteY1" fmla="*/ 0 h 3659602"/>
              <a:gd name="connsiteX2" fmla="*/ 11468100 w 11468100"/>
              <a:gd name="connsiteY2" fmla="*/ 3158080 h 3659602"/>
              <a:gd name="connsiteX3" fmla="*/ 10964923 w 11468100"/>
              <a:gd name="connsiteY3" fmla="*/ 3659602 h 3659602"/>
              <a:gd name="connsiteX4" fmla="*/ 0 w 11468100"/>
              <a:gd name="connsiteY4" fmla="*/ 3659602 h 3659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3659602">
                <a:moveTo>
                  <a:pt x="0" y="0"/>
                </a:moveTo>
                <a:lnTo>
                  <a:pt x="11468100" y="0"/>
                </a:lnTo>
                <a:lnTo>
                  <a:pt x="11468100" y="3158080"/>
                </a:lnTo>
                <a:cubicBezTo>
                  <a:pt x="11468100" y="3435063"/>
                  <a:pt x="11242820" y="3659602"/>
                  <a:pt x="10964923" y="3659602"/>
                </a:cubicBezTo>
                <a:lnTo>
                  <a:pt x="0" y="365960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75355" y="4095740"/>
            <a:ext cx="7092745" cy="2006016"/>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6147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823860" y="1376413"/>
            <a:ext cx="3834793" cy="2697480"/>
          </a:xfrm>
        </p:spPr>
        <p:txBody>
          <a:bodyPr vert="horz" lIns="91440" tIns="45720" rIns="91440" bIns="45720" rtlCol="0" anchor="b">
            <a:normAutofit/>
          </a:bodyPr>
          <a:lstStyle>
            <a:lvl1pPr>
              <a:defRPr lang="en-US" sz="36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823860" y="4073893"/>
            <a:ext cx="3599210" cy="1162250"/>
          </a:xfrm>
        </p:spPr>
        <p:txBody>
          <a:bodyPr vert="horz" lIns="91440" tIns="45720" rIns="91440" bIns="45720" rtlCol="0" anchor="ctr">
            <a:normAutofit/>
          </a:bodyPr>
          <a:lstStyle>
            <a:lvl1pPr marL="0" indent="0">
              <a:lnSpc>
                <a:spcPct val="100000"/>
              </a:lnSpc>
              <a:buNone/>
              <a:defRPr lang="en-US" sz="1600" dirty="0"/>
            </a:lvl1pPr>
          </a:lstStyle>
          <a:p>
            <a:pPr lvl="0"/>
            <a:r>
              <a:rPr lang="en-US"/>
              <a:t>Click to edit Master subtitle style</a:t>
            </a:r>
            <a:endParaRPr lang="en-US" dirty="0"/>
          </a:p>
        </p:txBody>
      </p:sp>
      <p:sp>
        <p:nvSpPr>
          <p:cNvPr id="8" name="Picture Placeholder 10">
            <a:extLst>
              <a:ext uri="{FF2B5EF4-FFF2-40B4-BE49-F238E27FC236}">
                <a16:creationId xmlns:a16="http://schemas.microsoft.com/office/drawing/2014/main" id="{51CC2D7F-4DE5-3D21-470F-8B959A5C44D8}"/>
              </a:ext>
            </a:extLst>
          </p:cNvPr>
          <p:cNvSpPr>
            <a:spLocks noGrp="1"/>
          </p:cNvSpPr>
          <p:nvPr>
            <p:ph type="pic" sz="quarter" idx="13" hasCustomPrompt="1"/>
          </p:nvPr>
        </p:nvSpPr>
        <p:spPr>
          <a:xfrm>
            <a:off x="0" y="0"/>
            <a:ext cx="7274402" cy="6096000"/>
          </a:xfrm>
          <a:custGeom>
            <a:avLst/>
            <a:gdLst>
              <a:gd name="connsiteX0" fmla="*/ 0 w 7274402"/>
              <a:gd name="connsiteY0" fmla="*/ 0 h 6096000"/>
              <a:gd name="connsiteX1" fmla="*/ 7274402 w 7274402"/>
              <a:gd name="connsiteY1" fmla="*/ 0 h 6096000"/>
              <a:gd name="connsiteX2" fmla="*/ 7274402 w 7274402"/>
              <a:gd name="connsiteY2" fmla="*/ 5598011 h 6096000"/>
              <a:gd name="connsiteX3" fmla="*/ 6779450 w 7274402"/>
              <a:gd name="connsiteY3" fmla="*/ 6096000 h 6096000"/>
              <a:gd name="connsiteX4" fmla="*/ 0 w 7274402"/>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402" h="6096000">
                <a:moveTo>
                  <a:pt x="0" y="0"/>
                </a:moveTo>
                <a:lnTo>
                  <a:pt x="7274402" y="0"/>
                </a:lnTo>
                <a:lnTo>
                  <a:pt x="7274402" y="5598011"/>
                </a:lnTo>
                <a:cubicBezTo>
                  <a:pt x="7274402" y="5873043"/>
                  <a:pt x="7052804" y="6096000"/>
                  <a:pt x="6779450" y="6096000"/>
                </a:cubicBezTo>
                <a:lnTo>
                  <a:pt x="0" y="6096000"/>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10/13/2025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9865566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3159974" cy="1612741"/>
          </a:xfrm>
        </p:spPr>
        <p:txBody>
          <a:bodyPr anchor="t">
            <a:noAutofit/>
          </a:bodyPr>
          <a:lstStyle>
            <a:lvl1pPr>
              <a:defRPr sz="2500"/>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C0D06C70-6C8E-0F10-743F-047DC1563DEE}"/>
              </a:ext>
            </a:extLst>
          </p:cNvPr>
          <p:cNvSpPr>
            <a:spLocks noGrp="1"/>
          </p:cNvSpPr>
          <p:nvPr>
            <p:ph type="ftr" sz="quarter" idx="17"/>
          </p:nvPr>
        </p:nvSpPr>
        <p:spPr>
          <a:xfrm>
            <a:off x="772090" y="64008"/>
            <a:ext cx="2816835" cy="338328"/>
          </a:xfrm>
        </p:spPr>
        <p:txBody>
          <a:bodyPr/>
          <a:lstStyle/>
          <a:p>
            <a:endParaRPr lang="en-US"/>
          </a:p>
        </p:txBody>
      </p:sp>
      <p:sp>
        <p:nvSpPr>
          <p:cNvPr id="3" name="Date Placeholder 2">
            <a:extLst>
              <a:ext uri="{FF2B5EF4-FFF2-40B4-BE49-F238E27FC236}">
                <a16:creationId xmlns:a16="http://schemas.microsoft.com/office/drawing/2014/main" id="{984B292A-7A06-6DDC-E8C4-EBEEF5A46C03}"/>
              </a:ext>
            </a:extLst>
          </p:cNvPr>
          <p:cNvSpPr>
            <a:spLocks noGrp="1"/>
          </p:cNvSpPr>
          <p:nvPr>
            <p:ph type="dt" sz="half" idx="16"/>
          </p:nvPr>
        </p:nvSpPr>
        <p:spPr>
          <a:xfrm>
            <a:off x="9291411" y="64008"/>
            <a:ext cx="1612674" cy="338328"/>
          </a:xfrm>
        </p:spPr>
        <p:txBody>
          <a:bodyPr/>
          <a:lstStyle/>
          <a:p>
            <a:fld id="{D7E3ECEC-7E7B-4FB9-BAE8-5C10F12795EA}" type="datetimeFigureOut">
              <a:rPr lang="en-US" smtClean="0"/>
              <a:t>10/13/2025</a:t>
            </a:fld>
            <a:endParaRPr lang="en-US"/>
          </a:p>
        </p:txBody>
      </p:sp>
      <p:sp>
        <p:nvSpPr>
          <p:cNvPr id="10" name="Slide Number Placeholder 9">
            <a:extLst>
              <a:ext uri="{FF2B5EF4-FFF2-40B4-BE49-F238E27FC236}">
                <a16:creationId xmlns:a16="http://schemas.microsoft.com/office/drawing/2014/main" id="{5D35E09C-E9FB-8393-0705-FD349F06C4C1}"/>
              </a:ext>
            </a:extLst>
          </p:cNvPr>
          <p:cNvSpPr>
            <a:spLocks noGrp="1"/>
          </p:cNvSpPr>
          <p:nvPr>
            <p:ph type="sldNum" sz="quarter" idx="18"/>
          </p:nvPr>
        </p:nvSpPr>
        <p:spPr>
          <a:xfrm>
            <a:off x="11050742" y="64008"/>
            <a:ext cx="457200" cy="338328"/>
          </a:xfrm>
        </p:spPr>
        <p:txBody>
          <a:bodyPr/>
          <a:lstStyle/>
          <a:p>
            <a:fld id="{235F31FF-4816-4A7C-BAEE-4B5C41A91EB1}"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75355" y="822959"/>
            <a:ext cx="7092745" cy="1998677"/>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190B4482-E492-864A-9429-7F3F86067CBD}"/>
              </a:ext>
            </a:extLst>
          </p:cNvPr>
          <p:cNvSpPr>
            <a:spLocks noGrp="1"/>
          </p:cNvSpPr>
          <p:nvPr>
            <p:ph type="pic" sz="quarter" idx="15" hasCustomPrompt="1"/>
          </p:nvPr>
        </p:nvSpPr>
        <p:spPr>
          <a:xfrm>
            <a:off x="0" y="3268078"/>
            <a:ext cx="11468100" cy="3589922"/>
          </a:xfrm>
          <a:custGeom>
            <a:avLst/>
            <a:gdLst>
              <a:gd name="connsiteX0" fmla="*/ 0 w 11468100"/>
              <a:gd name="connsiteY0" fmla="*/ 0 h 3589922"/>
              <a:gd name="connsiteX1" fmla="*/ 10964923 w 11468100"/>
              <a:gd name="connsiteY1" fmla="*/ 0 h 3589922"/>
              <a:gd name="connsiteX2" fmla="*/ 11468100 w 11468100"/>
              <a:gd name="connsiteY2" fmla="*/ 501522 h 3589922"/>
              <a:gd name="connsiteX3" fmla="*/ 11468100 w 11468100"/>
              <a:gd name="connsiteY3" fmla="*/ 3589922 h 3589922"/>
              <a:gd name="connsiteX4" fmla="*/ 0 w 11468100"/>
              <a:gd name="connsiteY4" fmla="*/ 3589922 h 35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3589922">
                <a:moveTo>
                  <a:pt x="0" y="0"/>
                </a:moveTo>
                <a:lnTo>
                  <a:pt x="10964923" y="0"/>
                </a:lnTo>
                <a:cubicBezTo>
                  <a:pt x="11242820" y="0"/>
                  <a:pt x="11468100" y="224539"/>
                  <a:pt x="11468100" y="501522"/>
                </a:cubicBezTo>
                <a:lnTo>
                  <a:pt x="11468100" y="3589922"/>
                </a:lnTo>
                <a:lnTo>
                  <a:pt x="0" y="3589922"/>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691466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2090" y="3316097"/>
            <a:ext cx="3242191" cy="1704459"/>
          </a:xfrm>
        </p:spPr>
        <p:txBody>
          <a:bodyPr anchor="t">
            <a:noAutofit/>
          </a:bodyPr>
          <a:lstStyle>
            <a:lvl1pPr>
              <a:defRPr sz="25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D6389053-627F-50C3-46B2-6517FF15D614}"/>
              </a:ext>
            </a:extLst>
          </p:cNvPr>
          <p:cNvSpPr>
            <a:spLocks noGrp="1"/>
          </p:cNvSpPr>
          <p:nvPr>
            <p:ph type="pic" sz="quarter" idx="15" hasCustomPrompt="1"/>
          </p:nvPr>
        </p:nvSpPr>
        <p:spPr>
          <a:xfrm>
            <a:off x="0" y="1"/>
            <a:ext cx="11468100" cy="2879959"/>
          </a:xfrm>
          <a:custGeom>
            <a:avLst/>
            <a:gdLst>
              <a:gd name="connsiteX0" fmla="*/ 0 w 11468100"/>
              <a:gd name="connsiteY0" fmla="*/ 0 h 2879959"/>
              <a:gd name="connsiteX1" fmla="*/ 11468100 w 11468100"/>
              <a:gd name="connsiteY1" fmla="*/ 0 h 2879959"/>
              <a:gd name="connsiteX2" fmla="*/ 11468100 w 11468100"/>
              <a:gd name="connsiteY2" fmla="*/ 2378437 h 2879959"/>
              <a:gd name="connsiteX3" fmla="*/ 10964923 w 11468100"/>
              <a:gd name="connsiteY3" fmla="*/ 2879959 h 2879959"/>
              <a:gd name="connsiteX4" fmla="*/ 0 w 11468100"/>
              <a:gd name="connsiteY4" fmla="*/ 2879959 h 287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2879959">
                <a:moveTo>
                  <a:pt x="0" y="0"/>
                </a:moveTo>
                <a:lnTo>
                  <a:pt x="11468100" y="0"/>
                </a:lnTo>
                <a:lnTo>
                  <a:pt x="11468100" y="2378437"/>
                </a:lnTo>
                <a:cubicBezTo>
                  <a:pt x="11468100" y="2655420"/>
                  <a:pt x="11242820" y="2879959"/>
                  <a:pt x="10964923" y="2879959"/>
                </a:cubicBezTo>
                <a:lnTo>
                  <a:pt x="0" y="2879959"/>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75355" y="3316096"/>
            <a:ext cx="7092745" cy="285292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194391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10706100" cy="604428"/>
          </a:xfrm>
        </p:spPr>
        <p:txBody>
          <a:bodyPr anchor="t"/>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5F790B68-0230-A98B-796E-2C008AC2CC5D}"/>
              </a:ext>
            </a:extLst>
          </p:cNvPr>
          <p:cNvSpPr>
            <a:spLocks noGrp="1"/>
          </p:cNvSpPr>
          <p:nvPr>
            <p:ph type="pic" sz="quarter" idx="15" hasCustomPrompt="1"/>
          </p:nvPr>
        </p:nvSpPr>
        <p:spPr>
          <a:xfrm>
            <a:off x="0" y="1750092"/>
            <a:ext cx="6553940" cy="5107908"/>
          </a:xfrm>
          <a:custGeom>
            <a:avLst/>
            <a:gdLst>
              <a:gd name="connsiteX0" fmla="*/ 0 w 6553940"/>
              <a:gd name="connsiteY0" fmla="*/ 0 h 5107908"/>
              <a:gd name="connsiteX1" fmla="*/ 6118541 w 6553940"/>
              <a:gd name="connsiteY1" fmla="*/ 0 h 5107908"/>
              <a:gd name="connsiteX2" fmla="*/ 6553940 w 6553940"/>
              <a:gd name="connsiteY2" fmla="*/ 439618 h 5107908"/>
              <a:gd name="connsiteX3" fmla="*/ 6553940 w 6553940"/>
              <a:gd name="connsiteY3" fmla="*/ 5107908 h 5107908"/>
              <a:gd name="connsiteX4" fmla="*/ 0 w 6553940"/>
              <a:gd name="connsiteY4" fmla="*/ 5107908 h 510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940" h="5107908">
                <a:moveTo>
                  <a:pt x="0" y="0"/>
                </a:moveTo>
                <a:lnTo>
                  <a:pt x="6118541" y="0"/>
                </a:lnTo>
                <a:cubicBezTo>
                  <a:pt x="6359005" y="0"/>
                  <a:pt x="6553940" y="196824"/>
                  <a:pt x="6553940" y="439618"/>
                </a:cubicBezTo>
                <a:lnTo>
                  <a:pt x="6553940" y="5107908"/>
                </a:lnTo>
                <a:lnTo>
                  <a:pt x="0" y="5107908"/>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199994" y="1679171"/>
            <a:ext cx="4268106" cy="4493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199994" y="6389695"/>
            <a:ext cx="2183822"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3704" y="6389695"/>
            <a:ext cx="1625600" cy="338328"/>
          </a:xfrm>
        </p:spPr>
        <p:txBody>
          <a:body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25200" y="6389695"/>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108683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59"/>
            <a:ext cx="4811167" cy="916991"/>
          </a:xfrm>
        </p:spPr>
        <p:txBody>
          <a:bodyPr anchor="t"/>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40936EEA-460B-E34D-8B9C-832ADF15E401}"/>
              </a:ext>
            </a:extLst>
          </p:cNvPr>
          <p:cNvSpPr>
            <a:spLocks noGrp="1"/>
          </p:cNvSpPr>
          <p:nvPr>
            <p:ph type="pic" sz="quarter" idx="15" hasCustomPrompt="1"/>
          </p:nvPr>
        </p:nvSpPr>
        <p:spPr>
          <a:xfrm>
            <a:off x="1" y="1958288"/>
            <a:ext cx="5620853" cy="4899713"/>
          </a:xfrm>
          <a:custGeom>
            <a:avLst/>
            <a:gdLst>
              <a:gd name="connsiteX0" fmla="*/ 0 w 5620853"/>
              <a:gd name="connsiteY0" fmla="*/ 0 h 4899713"/>
              <a:gd name="connsiteX1" fmla="*/ 5119331 w 5620853"/>
              <a:gd name="connsiteY1" fmla="*/ 0 h 4899713"/>
              <a:gd name="connsiteX2" fmla="*/ 5620853 w 5620853"/>
              <a:gd name="connsiteY2" fmla="*/ 501522 h 4899713"/>
              <a:gd name="connsiteX3" fmla="*/ 5620853 w 5620853"/>
              <a:gd name="connsiteY3" fmla="*/ 4899713 h 4899713"/>
              <a:gd name="connsiteX4" fmla="*/ 0 w 5620853"/>
              <a:gd name="connsiteY4" fmla="*/ 4899713 h 489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0853" h="4899713">
                <a:moveTo>
                  <a:pt x="0" y="0"/>
                </a:moveTo>
                <a:lnTo>
                  <a:pt x="5119331" y="0"/>
                </a:lnTo>
                <a:cubicBezTo>
                  <a:pt x="5396314" y="0"/>
                  <a:pt x="5620853" y="224539"/>
                  <a:pt x="5620853" y="501522"/>
                </a:cubicBezTo>
                <a:lnTo>
                  <a:pt x="5620853" y="4899713"/>
                </a:lnTo>
                <a:lnTo>
                  <a:pt x="0" y="4899713"/>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314184" y="822960"/>
            <a:ext cx="5153915" cy="5273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11795" y="6387559"/>
            <a:ext cx="2868392"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31917" y="6387559"/>
            <a:ext cx="1658678" cy="338328"/>
          </a:xfrm>
        </p:spPr>
        <p:txBody>
          <a:body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2325" y="6387559"/>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934605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3383280" cy="1269365"/>
          </a:xfrm>
        </p:spPr>
        <p:txBody>
          <a:bodyPr anchor="t">
            <a:normAutofit/>
          </a:bodyPr>
          <a:lstStyle>
            <a:lvl1pPr>
              <a:defRPr sz="2500"/>
            </a:lvl1pPr>
          </a:lstStyle>
          <a:p>
            <a:r>
              <a:rPr lang="en-US"/>
              <a:t>Click to edit Master title style</a:t>
            </a:r>
            <a:endParaRPr lang="en-US" dirty="0"/>
          </a:p>
        </p:txBody>
      </p:sp>
      <p:sp>
        <p:nvSpPr>
          <p:cNvPr id="11" name="Picture Placeholder 9">
            <a:extLst>
              <a:ext uri="{FF2B5EF4-FFF2-40B4-BE49-F238E27FC236}">
                <a16:creationId xmlns:a16="http://schemas.microsoft.com/office/drawing/2014/main" id="{2E39E907-908A-148E-8CF0-2C3161E428B4}"/>
              </a:ext>
            </a:extLst>
          </p:cNvPr>
          <p:cNvSpPr>
            <a:spLocks noGrp="1"/>
          </p:cNvSpPr>
          <p:nvPr>
            <p:ph type="pic" sz="quarter" idx="15" hasCustomPrompt="1"/>
          </p:nvPr>
        </p:nvSpPr>
        <p:spPr>
          <a:xfrm>
            <a:off x="1" y="2387462"/>
            <a:ext cx="4145281" cy="4470539"/>
          </a:xfrm>
          <a:custGeom>
            <a:avLst/>
            <a:gdLst>
              <a:gd name="connsiteX0" fmla="*/ 0 w 4145281"/>
              <a:gd name="connsiteY0" fmla="*/ 0 h 4470539"/>
              <a:gd name="connsiteX1" fmla="*/ 3629230 w 4145281"/>
              <a:gd name="connsiteY1" fmla="*/ 0 h 4470539"/>
              <a:gd name="connsiteX2" fmla="*/ 4145281 w 4145281"/>
              <a:gd name="connsiteY2" fmla="*/ 516051 h 4470539"/>
              <a:gd name="connsiteX3" fmla="*/ 4145281 w 4145281"/>
              <a:gd name="connsiteY3" fmla="*/ 4470539 h 4470539"/>
              <a:gd name="connsiteX4" fmla="*/ 0 w 4145281"/>
              <a:gd name="connsiteY4" fmla="*/ 4470539 h 4470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81" h="4470539">
                <a:moveTo>
                  <a:pt x="0" y="0"/>
                </a:moveTo>
                <a:lnTo>
                  <a:pt x="3629230" y="0"/>
                </a:lnTo>
                <a:cubicBezTo>
                  <a:pt x="3914237" y="0"/>
                  <a:pt x="4145281" y="231044"/>
                  <a:pt x="4145281" y="516051"/>
                </a:cubicBezTo>
                <a:lnTo>
                  <a:pt x="4145281" y="4470539"/>
                </a:lnTo>
                <a:lnTo>
                  <a:pt x="0" y="4470539"/>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839479" y="781685"/>
            <a:ext cx="6628621" cy="53905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146266" y="6388215"/>
            <a:ext cx="2969008"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432999" y="6388215"/>
            <a:ext cx="2558901" cy="338328"/>
          </a:xfrm>
        </p:spPr>
        <p:txBody>
          <a:body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2323" y="6388215"/>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574843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umber Larg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EF0D11-5ED9-D2C8-48DF-CDDD85CEAC2D}"/>
              </a:ext>
              <a:ext uri="{C183D7F6-B498-43B3-948B-1728B52AA6E4}">
                <adec:decorative xmlns:adec="http://schemas.microsoft.com/office/drawing/2017/decorative" val="1"/>
              </a:ext>
            </a:extLst>
          </p:cNvPr>
          <p:cNvSpPr/>
          <p:nvPr/>
        </p:nvSpPr>
        <p:spPr>
          <a:xfrm>
            <a:off x="-1524" y="0"/>
            <a:ext cx="12192000" cy="6858000"/>
          </a:xfrm>
          <a:prstGeom prst="rect">
            <a:avLst/>
          </a:prstGeom>
          <a:solidFill>
            <a:schemeClr val="accent3">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1389888" y="4809744"/>
            <a:ext cx="9345168" cy="1225296"/>
          </a:xfrm>
        </p:spPr>
        <p:txBody>
          <a:bodyPr anchor="t">
            <a:normAutofit/>
          </a:bodyPr>
          <a:lstStyle>
            <a:lvl1pPr algn="ctr">
              <a:lnSpc>
                <a:spcPct val="120000"/>
              </a:lnSpc>
              <a:defRPr sz="2800">
                <a:solidFill>
                  <a:schemeClr val="tx1"/>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93776" y="603504"/>
            <a:ext cx="11201400" cy="4206240"/>
          </a:xfrm>
        </p:spPr>
        <p:txBody>
          <a:bodyPr anchor="b">
            <a:normAutofit/>
          </a:bodyPr>
          <a:lstStyle>
            <a:lvl1pPr marL="0" indent="0" algn="ctr">
              <a:lnSpc>
                <a:spcPct val="90000"/>
              </a:lnSpc>
              <a:buNone/>
              <a:defRPr sz="2780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1"/>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1"/>
                </a:solidFill>
              </a:defRPr>
            </a:lvl1pPr>
          </a:lstStyle>
          <a:p>
            <a:fld id="{D7E3ECEC-7E7B-4FB9-BAE8-5C10F12795EA}" type="datetimeFigureOut">
              <a:rPr lang="en-US" smtClean="0"/>
              <a:t>10/13/2025</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24765867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3547126-466C-18B0-8C04-007D93615CD9}"/>
              </a:ext>
              <a:ext uri="{C183D7F6-B498-43B3-948B-1728B52AA6E4}">
                <adec:decorative xmlns:adec="http://schemas.microsoft.com/office/drawing/2017/decorative" val="1"/>
              </a:ext>
            </a:extLst>
          </p:cNvPr>
          <p:cNvSpPr/>
          <p:nvPr/>
        </p:nvSpPr>
        <p:spPr>
          <a:xfrm>
            <a:off x="0" y="-1"/>
            <a:ext cx="11208688" cy="5154130"/>
          </a:xfrm>
          <a:custGeom>
            <a:avLst/>
            <a:gdLst>
              <a:gd name="connsiteX0" fmla="*/ 0 w 11208688"/>
              <a:gd name="connsiteY0" fmla="*/ 0 h 5154130"/>
              <a:gd name="connsiteX1" fmla="*/ 11208688 w 11208688"/>
              <a:gd name="connsiteY1" fmla="*/ 0 h 5154130"/>
              <a:gd name="connsiteX2" fmla="*/ 11208688 w 11208688"/>
              <a:gd name="connsiteY2" fmla="*/ 526471 h 5154130"/>
              <a:gd name="connsiteX3" fmla="*/ 11208688 w 11208688"/>
              <a:gd name="connsiteY3" fmla="*/ 4126137 h 5154130"/>
              <a:gd name="connsiteX4" fmla="*/ 11208688 w 11208688"/>
              <a:gd name="connsiteY4" fmla="*/ 4652608 h 5154130"/>
              <a:gd name="connsiteX5" fmla="*/ 10707166 w 11208688"/>
              <a:gd name="connsiteY5" fmla="*/ 5154130 h 5154130"/>
              <a:gd name="connsiteX6" fmla="*/ 0 w 11208688"/>
              <a:gd name="connsiteY6" fmla="*/ 5154130 h 5154130"/>
              <a:gd name="connsiteX7" fmla="*/ 0 w 11208688"/>
              <a:gd name="connsiteY7" fmla="*/ 4627659 h 5154130"/>
              <a:gd name="connsiteX8" fmla="*/ 0 w 11208688"/>
              <a:gd name="connsiteY8" fmla="*/ 526471 h 51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8688" h="5154130">
                <a:moveTo>
                  <a:pt x="0" y="0"/>
                </a:moveTo>
                <a:lnTo>
                  <a:pt x="11208688" y="0"/>
                </a:lnTo>
                <a:lnTo>
                  <a:pt x="11208688" y="526471"/>
                </a:lnTo>
                <a:lnTo>
                  <a:pt x="11208688" y="4126137"/>
                </a:lnTo>
                <a:lnTo>
                  <a:pt x="11208688" y="4652608"/>
                </a:lnTo>
                <a:cubicBezTo>
                  <a:pt x="11208688" y="4929591"/>
                  <a:pt x="10984149" y="5154130"/>
                  <a:pt x="10707166" y="5154130"/>
                </a:cubicBezTo>
                <a:lnTo>
                  <a:pt x="0" y="5154130"/>
                </a:lnTo>
                <a:lnTo>
                  <a:pt x="0" y="4627659"/>
                </a:lnTo>
                <a:lnTo>
                  <a:pt x="0" y="526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772089" y="5483352"/>
            <a:ext cx="10361130" cy="848177"/>
          </a:xfrm>
        </p:spPr>
        <p:txBody>
          <a:bodyPr vert="horz" lIns="91440" tIns="45720" rIns="91440" bIns="45720" rtlCol="0" anchor="ctr">
            <a:normAutofit/>
          </a:bodyPr>
          <a:lstStyle>
            <a:lvl1pPr>
              <a:lnSpc>
                <a:spcPct val="100000"/>
              </a:lnSpc>
              <a:defRPr lang="en-US" sz="2600" dirty="0">
                <a:solidFill>
                  <a:schemeClr val="tx2"/>
                </a:solidFill>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41015" y="684412"/>
            <a:ext cx="10592204" cy="4122998"/>
          </a:xfrm>
        </p:spPr>
        <p:txBody>
          <a:bodyPr vert="horz" lIns="91440" tIns="45720" rIns="91440" bIns="45720" rtlCol="0" anchor="b">
            <a:normAutofit/>
          </a:bodyPr>
          <a:lstStyle>
            <a:lvl1pPr marL="0" indent="0">
              <a:lnSpc>
                <a:spcPct val="90000"/>
              </a:lnSpc>
              <a:buNone/>
              <a:defRPr lang="en-US" sz="27800" spc="-200" baseline="0" dirty="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10/13/2025</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68604114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3">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0AA79A0-CEA9-1C5C-A8CA-D3F95D56333A}"/>
              </a:ext>
              <a:ext uri="{C183D7F6-B498-43B3-948B-1728B52AA6E4}">
                <adec:decorative xmlns:adec="http://schemas.microsoft.com/office/drawing/2017/decorative" val="1"/>
              </a:ext>
            </a:extLst>
          </p:cNvPr>
          <p:cNvSpPr/>
          <p:nvPr/>
        </p:nvSpPr>
        <p:spPr>
          <a:xfrm>
            <a:off x="0" y="4757010"/>
            <a:ext cx="11208688" cy="2100988"/>
          </a:xfrm>
          <a:custGeom>
            <a:avLst/>
            <a:gdLst>
              <a:gd name="connsiteX0" fmla="*/ 0 w 11208688"/>
              <a:gd name="connsiteY0" fmla="*/ 0 h 2100988"/>
              <a:gd name="connsiteX1" fmla="*/ 10707166 w 11208688"/>
              <a:gd name="connsiteY1" fmla="*/ 0 h 2100988"/>
              <a:gd name="connsiteX2" fmla="*/ 11208688 w 11208688"/>
              <a:gd name="connsiteY2" fmla="*/ 501522 h 2100988"/>
              <a:gd name="connsiteX3" fmla="*/ 11208688 w 11208688"/>
              <a:gd name="connsiteY3" fmla="*/ 2100988 h 2100988"/>
              <a:gd name="connsiteX4" fmla="*/ 0 w 11208688"/>
              <a:gd name="connsiteY4" fmla="*/ 2100988 h 210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2100988">
                <a:moveTo>
                  <a:pt x="0" y="0"/>
                </a:moveTo>
                <a:lnTo>
                  <a:pt x="10707166" y="0"/>
                </a:lnTo>
                <a:cubicBezTo>
                  <a:pt x="10984149" y="0"/>
                  <a:pt x="11208688" y="224539"/>
                  <a:pt x="11208688" y="501522"/>
                </a:cubicBezTo>
                <a:lnTo>
                  <a:pt x="11208688" y="2100988"/>
                </a:lnTo>
                <a:lnTo>
                  <a:pt x="0" y="2100988"/>
                </a:lnTo>
                <a:close/>
              </a:path>
            </a:pathLst>
          </a:cu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4F2C5FBA-F4AA-552B-2245-767D47272F3B}"/>
              </a:ext>
              <a:ext uri="{C183D7F6-B498-43B3-948B-1728B52AA6E4}">
                <adec:decorative xmlns:adec="http://schemas.microsoft.com/office/drawing/2017/decorative" val="1"/>
              </a:ext>
            </a:extLst>
          </p:cNvPr>
          <p:cNvSpPr/>
          <p:nvPr/>
        </p:nvSpPr>
        <p:spPr>
          <a:xfrm>
            <a:off x="0" y="1"/>
            <a:ext cx="11208688" cy="4627659"/>
          </a:xfrm>
          <a:custGeom>
            <a:avLst/>
            <a:gdLst>
              <a:gd name="connsiteX0" fmla="*/ 0 w 11208688"/>
              <a:gd name="connsiteY0" fmla="*/ 0 h 4627659"/>
              <a:gd name="connsiteX1" fmla="*/ 11208688 w 11208688"/>
              <a:gd name="connsiteY1" fmla="*/ 0 h 4627659"/>
              <a:gd name="connsiteX2" fmla="*/ 11208688 w 11208688"/>
              <a:gd name="connsiteY2" fmla="*/ 4126137 h 4627659"/>
              <a:gd name="connsiteX3" fmla="*/ 10707166 w 11208688"/>
              <a:gd name="connsiteY3" fmla="*/ 4627659 h 4627659"/>
              <a:gd name="connsiteX4" fmla="*/ 0 w 11208688"/>
              <a:gd name="connsiteY4" fmla="*/ 4627659 h 462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4627659">
                <a:moveTo>
                  <a:pt x="0" y="0"/>
                </a:moveTo>
                <a:lnTo>
                  <a:pt x="11208688" y="0"/>
                </a:lnTo>
                <a:lnTo>
                  <a:pt x="11208688" y="4126137"/>
                </a:lnTo>
                <a:cubicBezTo>
                  <a:pt x="11208688" y="4403120"/>
                  <a:pt x="10984149" y="4627659"/>
                  <a:pt x="10707166" y="4627659"/>
                </a:cubicBezTo>
                <a:lnTo>
                  <a:pt x="0" y="462765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768096" y="5230760"/>
            <a:ext cx="9738852" cy="1017639"/>
          </a:xfrm>
        </p:spPr>
        <p:txBody>
          <a:bodyPr vert="horz" lIns="91440" tIns="45720" rIns="91440" bIns="45720" rtlCol="0" anchor="ctr">
            <a:normAutofit/>
          </a:bodyPr>
          <a:lstStyle>
            <a:lvl1pPr>
              <a:lnSpc>
                <a:spcPct val="100000"/>
              </a:lnSpc>
              <a:defRPr lang="en-US" sz="2600" dirty="0">
                <a:solidFill>
                  <a:schemeClr val="tx2"/>
                </a:solidFill>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49328" y="420624"/>
            <a:ext cx="10592204" cy="4112875"/>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10/13/2025</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53295960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4">
    <p:bg>
      <p:bgRef idx="1001">
        <a:schemeClr val="bg1"/>
      </p:bgRef>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4677EE2-225B-FA02-73B9-DFB5D013592F}"/>
              </a:ext>
              <a:ext uri="{C183D7F6-B498-43B3-948B-1728B52AA6E4}">
                <adec:decorative xmlns:adec="http://schemas.microsoft.com/office/drawing/2017/decorative" val="1"/>
              </a:ext>
            </a:extLst>
          </p:cNvPr>
          <p:cNvSpPr/>
          <p:nvPr/>
        </p:nvSpPr>
        <p:spPr>
          <a:xfrm>
            <a:off x="0" y="4783948"/>
            <a:ext cx="11208688" cy="2074052"/>
          </a:xfrm>
          <a:custGeom>
            <a:avLst/>
            <a:gdLst>
              <a:gd name="connsiteX0" fmla="*/ 0 w 11208688"/>
              <a:gd name="connsiteY0" fmla="*/ 0 h 2074052"/>
              <a:gd name="connsiteX1" fmla="*/ 10707166 w 11208688"/>
              <a:gd name="connsiteY1" fmla="*/ 0 h 2074052"/>
              <a:gd name="connsiteX2" fmla="*/ 11208688 w 11208688"/>
              <a:gd name="connsiteY2" fmla="*/ 501522 h 2074052"/>
              <a:gd name="connsiteX3" fmla="*/ 11208688 w 11208688"/>
              <a:gd name="connsiteY3" fmla="*/ 2074052 h 2074052"/>
              <a:gd name="connsiteX4" fmla="*/ 0 w 11208688"/>
              <a:gd name="connsiteY4" fmla="*/ 2074052 h 2074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2074052">
                <a:moveTo>
                  <a:pt x="0" y="0"/>
                </a:moveTo>
                <a:lnTo>
                  <a:pt x="10707166" y="0"/>
                </a:lnTo>
                <a:cubicBezTo>
                  <a:pt x="10984149" y="0"/>
                  <a:pt x="11208688" y="224539"/>
                  <a:pt x="11208688" y="501522"/>
                </a:cubicBezTo>
                <a:lnTo>
                  <a:pt x="11208688" y="2074052"/>
                </a:lnTo>
                <a:lnTo>
                  <a:pt x="0" y="207405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768096" y="5249809"/>
            <a:ext cx="9768348" cy="1109078"/>
          </a:xfrm>
        </p:spPr>
        <p:txBody>
          <a:bodyPr vert="horz" lIns="91440" tIns="45720" rIns="91440" bIns="45720" rtlCol="0" anchor="ctr">
            <a:normAutofit/>
          </a:bodyPr>
          <a:lstStyle>
            <a:lvl1pPr>
              <a:lnSpc>
                <a:spcPct val="100000"/>
              </a:lnSpc>
              <a:defRPr lang="en-US" sz="2400" dirty="0">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341968"/>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8" name="Footer Placeholder 7">
            <a:extLst>
              <a:ext uri="{FF2B5EF4-FFF2-40B4-BE49-F238E27FC236}">
                <a16:creationId xmlns:a16="http://schemas.microsoft.com/office/drawing/2014/main" id="{881EFD95-05D4-9FAB-FCB7-D3A2AB29456D}"/>
              </a:ext>
            </a:extLst>
          </p:cNvPr>
          <p:cNvSpPr>
            <a:spLocks noGrp="1"/>
          </p:cNvSpPr>
          <p:nvPr>
            <p:ph type="ftr" sz="quarter" idx="15"/>
          </p:nvPr>
        </p:nvSpPr>
        <p:spPr>
          <a:xfrm>
            <a:off x="772090" y="6382512"/>
            <a:ext cx="2816835" cy="338328"/>
          </a:xfrm>
        </p:spPr>
        <p:txBody>
          <a:bodyPr/>
          <a:lstStyle/>
          <a:p>
            <a:endParaRPr lang="en-US"/>
          </a:p>
        </p:txBody>
      </p:sp>
      <p:sp>
        <p:nvSpPr>
          <p:cNvPr id="6" name="Date Placeholder 5">
            <a:extLst>
              <a:ext uri="{FF2B5EF4-FFF2-40B4-BE49-F238E27FC236}">
                <a16:creationId xmlns:a16="http://schemas.microsoft.com/office/drawing/2014/main" id="{1D5117C2-BE70-9A87-4113-2ECE3F1A43BF}"/>
              </a:ext>
            </a:extLst>
          </p:cNvPr>
          <p:cNvSpPr>
            <a:spLocks noGrp="1"/>
          </p:cNvSpPr>
          <p:nvPr>
            <p:ph type="dt" sz="half" idx="14"/>
          </p:nvPr>
        </p:nvSpPr>
        <p:spPr>
          <a:xfrm>
            <a:off x="9291411" y="6382512"/>
            <a:ext cx="1612674" cy="338328"/>
          </a:xfrm>
        </p:spPr>
        <p:txBody>
          <a:bodyPr/>
          <a:lstStyle/>
          <a:p>
            <a:fld id="{D7E3ECEC-7E7B-4FB9-BAE8-5C10F12795EA}" type="datetimeFigureOut">
              <a:rPr lang="en-US" smtClean="0"/>
              <a:t>10/13/2025</a:t>
            </a:fld>
            <a:endParaRPr lang="en-US"/>
          </a:p>
        </p:txBody>
      </p:sp>
      <p:sp>
        <p:nvSpPr>
          <p:cNvPr id="9" name="Slide Number Placeholder 8">
            <a:extLst>
              <a:ext uri="{FF2B5EF4-FFF2-40B4-BE49-F238E27FC236}">
                <a16:creationId xmlns:a16="http://schemas.microsoft.com/office/drawing/2014/main" id="{33776532-A6F1-5788-D1D1-3F91B5B3B7D7}"/>
              </a:ext>
            </a:extLst>
          </p:cNvPr>
          <p:cNvSpPr>
            <a:spLocks noGrp="1"/>
          </p:cNvSpPr>
          <p:nvPr>
            <p:ph type="sldNum" sz="quarter" idx="16"/>
          </p:nvPr>
        </p:nvSpPr>
        <p:spPr>
          <a:xfrm>
            <a:off x="11050742" y="6382512"/>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55136855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4CBAD94-77D4-9CC1-DE93-BFA7FA5FBBB6}"/>
              </a:ext>
              <a:ext uri="{C183D7F6-B498-43B3-948B-1728B52AA6E4}">
                <adec:decorative xmlns:adec="http://schemas.microsoft.com/office/drawing/2017/decorative" val="1"/>
              </a:ext>
            </a:extLst>
          </p:cNvPr>
          <p:cNvSpPr/>
          <p:nvPr/>
        </p:nvSpPr>
        <p:spPr>
          <a:xfrm>
            <a:off x="772090" y="0"/>
            <a:ext cx="11419910" cy="6096000"/>
          </a:xfrm>
          <a:custGeom>
            <a:avLst/>
            <a:gdLst>
              <a:gd name="connsiteX0" fmla="*/ 0 w 11419910"/>
              <a:gd name="connsiteY0" fmla="*/ 0 h 6096000"/>
              <a:gd name="connsiteX1" fmla="*/ 11419910 w 11419910"/>
              <a:gd name="connsiteY1" fmla="*/ 0 h 6096000"/>
              <a:gd name="connsiteX2" fmla="*/ 11419910 w 11419910"/>
              <a:gd name="connsiteY2" fmla="*/ 6096000 h 6096000"/>
              <a:gd name="connsiteX3" fmla="*/ 501522 w 11419910"/>
              <a:gd name="connsiteY3" fmla="*/ 6096000 h 6096000"/>
              <a:gd name="connsiteX4" fmla="*/ 0 w 11419910"/>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9910" h="6096000">
                <a:moveTo>
                  <a:pt x="0" y="0"/>
                </a:moveTo>
                <a:lnTo>
                  <a:pt x="11419910" y="0"/>
                </a:lnTo>
                <a:lnTo>
                  <a:pt x="11419910" y="6096000"/>
                </a:lnTo>
                <a:lnTo>
                  <a:pt x="501522" y="6096000"/>
                </a:lnTo>
                <a:cubicBezTo>
                  <a:pt x="224539" y="6096000"/>
                  <a:pt x="0" y="5871461"/>
                  <a:pt x="0" y="5594478"/>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520575" y="863029"/>
            <a:ext cx="9383510" cy="4685017"/>
          </a:xfrm>
        </p:spPr>
        <p:txBody>
          <a:bodyPr anchor="b">
            <a:noAutofit/>
          </a:bodyPr>
          <a:lstStyle>
            <a:lvl1pPr marL="0" indent="0">
              <a:lnSpc>
                <a:spcPct val="90000"/>
              </a:lnSpc>
              <a:buNone/>
              <a:defRPr sz="6600" b="0"/>
            </a:lvl1pPr>
            <a:lvl2pPr marL="228600" indent="0">
              <a:lnSpc>
                <a:spcPct val="90000"/>
              </a:lnSpc>
              <a:buNone/>
              <a:defRPr sz="6000" b="0"/>
            </a:lvl2pPr>
            <a:lvl3pPr marL="457200" indent="0">
              <a:lnSpc>
                <a:spcPct val="90000"/>
              </a:lnSpc>
              <a:buNone/>
              <a:defRPr sz="5400" b="0"/>
            </a:lvl3pPr>
            <a:lvl4pPr marL="685800" indent="0">
              <a:lnSpc>
                <a:spcPct val="90000"/>
              </a:lnSpc>
              <a:buNone/>
              <a:defRPr sz="4800" b="0"/>
            </a:lvl4pPr>
            <a:lvl5pPr marL="914400" indent="0">
              <a:lnSpc>
                <a:spcPct val="90000"/>
              </a:lnSpc>
              <a:buNone/>
              <a:defRPr sz="4400" b="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63112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86093" y="190500"/>
            <a:ext cx="3923894" cy="2673696"/>
          </a:xfrm>
        </p:spPr>
        <p:txBody>
          <a:bodyPr vert="horz" lIns="91440" tIns="45720" rIns="91440" bIns="45720" rtlCol="0" anchor="t">
            <a:normAutofit/>
          </a:bodyPr>
          <a:lstStyle>
            <a:lvl1pPr>
              <a:lnSpc>
                <a:spcPct val="95000"/>
              </a:lnSpc>
              <a:defRPr lang="en-US" sz="3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2000" y="4873751"/>
            <a:ext cx="3277380" cy="1228945"/>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8" name="Picture Placeholder 7">
            <a:extLst>
              <a:ext uri="{FF2B5EF4-FFF2-40B4-BE49-F238E27FC236}">
                <a16:creationId xmlns:a16="http://schemas.microsoft.com/office/drawing/2014/main" id="{1E33A8AF-9A38-4027-A746-F135FF75F2EF}"/>
              </a:ext>
            </a:extLst>
          </p:cNvPr>
          <p:cNvSpPr>
            <a:spLocks noGrp="1"/>
          </p:cNvSpPr>
          <p:nvPr>
            <p:ph type="pic" sz="quarter" idx="13" hasCustomPrompt="1"/>
          </p:nvPr>
        </p:nvSpPr>
        <p:spPr>
          <a:xfrm>
            <a:off x="4743585" y="0"/>
            <a:ext cx="7448415" cy="6093762"/>
          </a:xfrm>
          <a:custGeom>
            <a:avLst/>
            <a:gdLst>
              <a:gd name="connsiteX0" fmla="*/ 0 w 7448415"/>
              <a:gd name="connsiteY0" fmla="*/ 0 h 6093762"/>
              <a:gd name="connsiteX1" fmla="*/ 7448415 w 7448415"/>
              <a:gd name="connsiteY1" fmla="*/ 0 h 6093762"/>
              <a:gd name="connsiteX2" fmla="*/ 7448415 w 7448415"/>
              <a:gd name="connsiteY2" fmla="*/ 6093762 h 6093762"/>
              <a:gd name="connsiteX3" fmla="*/ 501521 w 7448415"/>
              <a:gd name="connsiteY3" fmla="*/ 6093762 h 6093762"/>
              <a:gd name="connsiteX4" fmla="*/ 0 w 7448415"/>
              <a:gd name="connsiteY4" fmla="*/ 5592240 h 60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415" h="6093762">
                <a:moveTo>
                  <a:pt x="0" y="0"/>
                </a:moveTo>
                <a:lnTo>
                  <a:pt x="7448415" y="0"/>
                </a:lnTo>
                <a:lnTo>
                  <a:pt x="7448415" y="6093762"/>
                </a:lnTo>
                <a:lnTo>
                  <a:pt x="501521" y="6093762"/>
                </a:lnTo>
                <a:cubicBezTo>
                  <a:pt x="224538" y="6093762"/>
                  <a:pt x="0" y="5869223"/>
                  <a:pt x="0" y="5592240"/>
                </a:cubicBez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62000" y="6329172"/>
            <a:ext cx="2816835" cy="338328"/>
          </a:xfrm>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10/13/2025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5136934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94592" y="94592"/>
            <a:ext cx="11617947" cy="5752531"/>
          </a:xfrm>
        </p:spPr>
        <p:txBody>
          <a:bodyPr anchor="t">
            <a:noAutofit/>
          </a:bodyPr>
          <a:lstStyle>
            <a:lvl1pPr marL="0" indent="0">
              <a:lnSpc>
                <a:spcPct val="90000"/>
              </a:lnSpc>
              <a:buNone/>
              <a:defRPr sz="7200" b="0" cap="all" spc="-100" baseline="0">
                <a:solidFill>
                  <a:schemeClr val="accent1"/>
                </a:solidFill>
              </a:defRPr>
            </a:lvl1pPr>
            <a:lvl2pPr marL="228600" indent="0">
              <a:lnSpc>
                <a:spcPct val="90000"/>
              </a:lnSpc>
              <a:buNone/>
              <a:defRPr sz="7200" b="0" cap="all" spc="-100" baseline="0">
                <a:solidFill>
                  <a:schemeClr val="accent1"/>
                </a:solidFill>
              </a:defRPr>
            </a:lvl2pPr>
            <a:lvl3pPr marL="457200" indent="0">
              <a:lnSpc>
                <a:spcPct val="90000"/>
              </a:lnSpc>
              <a:buNone/>
              <a:defRPr sz="7200" b="0" cap="all" spc="-100" baseline="0">
                <a:solidFill>
                  <a:schemeClr val="accent1"/>
                </a:solidFill>
              </a:defRPr>
            </a:lvl3pPr>
            <a:lvl4pPr marL="685800" indent="0">
              <a:lnSpc>
                <a:spcPct val="90000"/>
              </a:lnSpc>
              <a:buNone/>
              <a:defRPr sz="7200" b="0" cap="all" spc="-100" baseline="0">
                <a:solidFill>
                  <a:schemeClr val="accent1"/>
                </a:solidFill>
              </a:defRPr>
            </a:lvl4pPr>
            <a:lvl5pPr marL="914400" indent="0">
              <a:lnSpc>
                <a:spcPct val="90000"/>
              </a:lnSpc>
              <a:buNone/>
              <a:defRPr sz="7200" b="0" cap="all" spc="-100"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827111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0E08BE8-EB98-F551-F5ED-FE16CE82FBB9}"/>
              </a:ext>
              <a:ext uri="{C183D7F6-B498-43B3-948B-1728B52AA6E4}">
                <adec:decorative xmlns:adec="http://schemas.microsoft.com/office/drawing/2017/decorative" val="1"/>
              </a:ext>
            </a:extLst>
          </p:cNvPr>
          <p:cNvSpPr/>
          <p:nvPr/>
        </p:nvSpPr>
        <p:spPr>
          <a:xfrm>
            <a:off x="1" y="0"/>
            <a:ext cx="11139327" cy="5821522"/>
          </a:xfrm>
          <a:custGeom>
            <a:avLst/>
            <a:gdLst>
              <a:gd name="connsiteX0" fmla="*/ 0 w 11139327"/>
              <a:gd name="connsiteY0" fmla="*/ 0 h 5821522"/>
              <a:gd name="connsiteX1" fmla="*/ 11139327 w 11139327"/>
              <a:gd name="connsiteY1" fmla="*/ 0 h 5821522"/>
              <a:gd name="connsiteX2" fmla="*/ 11139327 w 11139327"/>
              <a:gd name="connsiteY2" fmla="*/ 5320000 h 5821522"/>
              <a:gd name="connsiteX3" fmla="*/ 10637805 w 11139327"/>
              <a:gd name="connsiteY3" fmla="*/ 5821522 h 5821522"/>
              <a:gd name="connsiteX4" fmla="*/ 0 w 11139327"/>
              <a:gd name="connsiteY4" fmla="*/ 5821522 h 5821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9327" h="5821522">
                <a:moveTo>
                  <a:pt x="0" y="0"/>
                </a:moveTo>
                <a:lnTo>
                  <a:pt x="11139327" y="0"/>
                </a:lnTo>
                <a:lnTo>
                  <a:pt x="11139327" y="5320000"/>
                </a:lnTo>
                <a:cubicBezTo>
                  <a:pt x="11139327" y="5596983"/>
                  <a:pt x="10914788" y="5821522"/>
                  <a:pt x="10637805" y="5821522"/>
                </a:cubicBezTo>
                <a:lnTo>
                  <a:pt x="0" y="582152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90418" y="288194"/>
            <a:ext cx="9976207" cy="5025678"/>
          </a:xfrm>
        </p:spPr>
        <p:txBody>
          <a:bodyPr anchor="t">
            <a:noAutofit/>
          </a:bodyPr>
          <a:lstStyle>
            <a:lvl1pPr marL="0" indent="0">
              <a:lnSpc>
                <a:spcPct val="90000"/>
              </a:lnSpc>
              <a:buNone/>
              <a:defRPr sz="6600" b="0" cap="all" spc="-100" baseline="0">
                <a:solidFill>
                  <a:schemeClr val="accent1"/>
                </a:solidFill>
              </a:defRPr>
            </a:lvl1pPr>
            <a:lvl2pPr marL="228600" indent="0">
              <a:lnSpc>
                <a:spcPct val="90000"/>
              </a:lnSpc>
              <a:buNone/>
              <a:defRPr sz="6600" b="0" cap="all" spc="-100" baseline="0">
                <a:solidFill>
                  <a:schemeClr val="accent1"/>
                </a:solidFill>
              </a:defRPr>
            </a:lvl2pPr>
            <a:lvl3pPr marL="457200" indent="0">
              <a:lnSpc>
                <a:spcPct val="90000"/>
              </a:lnSpc>
              <a:buNone/>
              <a:defRPr sz="6600" b="0" cap="all" spc="-100" baseline="0">
                <a:solidFill>
                  <a:schemeClr val="accent1"/>
                </a:solidFill>
              </a:defRPr>
            </a:lvl3pPr>
            <a:lvl4pPr marL="685800" indent="0">
              <a:lnSpc>
                <a:spcPct val="90000"/>
              </a:lnSpc>
              <a:buNone/>
              <a:defRPr sz="6600" b="0" cap="all" spc="-100" baseline="0">
                <a:solidFill>
                  <a:schemeClr val="accent1"/>
                </a:solidFill>
              </a:defRPr>
            </a:lvl4pPr>
            <a:lvl5pPr marL="914400" indent="0">
              <a:lnSpc>
                <a:spcPct val="90000"/>
              </a:lnSpc>
              <a:buNone/>
              <a:defRPr sz="6600" b="0" cap="all" spc="-100"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76668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4">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AB2664E-ED20-1581-CFBA-A89627E3FD59}"/>
              </a:ext>
              <a:ext uri="{C183D7F6-B498-43B3-948B-1728B52AA6E4}">
                <adec:decorative xmlns:adec="http://schemas.microsoft.com/office/drawing/2017/decorative" val="1"/>
              </a:ext>
            </a:extLst>
          </p:cNvPr>
          <p:cNvSpPr/>
          <p:nvPr/>
        </p:nvSpPr>
        <p:spPr>
          <a:xfrm>
            <a:off x="1" y="0"/>
            <a:ext cx="10719069" cy="5585244"/>
          </a:xfrm>
          <a:custGeom>
            <a:avLst/>
            <a:gdLst>
              <a:gd name="connsiteX0" fmla="*/ 0 w 10719069"/>
              <a:gd name="connsiteY0" fmla="*/ 0 h 5585244"/>
              <a:gd name="connsiteX1" fmla="*/ 10719069 w 10719069"/>
              <a:gd name="connsiteY1" fmla="*/ 0 h 5585244"/>
              <a:gd name="connsiteX2" fmla="*/ 10719069 w 10719069"/>
              <a:gd name="connsiteY2" fmla="*/ 5083722 h 5585244"/>
              <a:gd name="connsiteX3" fmla="*/ 10217547 w 10719069"/>
              <a:gd name="connsiteY3" fmla="*/ 5585244 h 5585244"/>
              <a:gd name="connsiteX4" fmla="*/ 0 w 10719069"/>
              <a:gd name="connsiteY4" fmla="*/ 5585244 h 55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9069" h="5585244">
                <a:moveTo>
                  <a:pt x="0" y="0"/>
                </a:moveTo>
                <a:lnTo>
                  <a:pt x="10719069" y="0"/>
                </a:lnTo>
                <a:lnTo>
                  <a:pt x="10719069" y="5083722"/>
                </a:lnTo>
                <a:cubicBezTo>
                  <a:pt x="10719069" y="5360705"/>
                  <a:pt x="10494530" y="5585244"/>
                  <a:pt x="10217547" y="5585244"/>
                </a:cubicBezTo>
                <a:lnTo>
                  <a:pt x="0" y="5585244"/>
                </a:lnTo>
                <a:close/>
              </a:path>
            </a:pathLst>
          </a:cu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31515" y="606176"/>
            <a:ext cx="9339210" cy="4530904"/>
          </a:xfrm>
        </p:spPr>
        <p:txBody>
          <a:bodyPr anchor="b">
            <a:normAutofit/>
          </a:bodyPr>
          <a:lstStyle>
            <a:lvl1pPr marL="0" indent="0">
              <a:lnSpc>
                <a:spcPct val="90000"/>
              </a:lnSpc>
              <a:buNone/>
              <a:defRPr sz="6600" b="0" cap="none" baseline="0">
                <a:solidFill>
                  <a:schemeClr val="accent1"/>
                </a:solidFill>
              </a:defRPr>
            </a:lvl1pPr>
            <a:lvl2pPr marL="228600" indent="0">
              <a:lnSpc>
                <a:spcPct val="90000"/>
              </a:lnSpc>
              <a:buNone/>
              <a:defRPr sz="6000" b="0" cap="none" baseline="0">
                <a:solidFill>
                  <a:schemeClr val="accent1"/>
                </a:solidFill>
              </a:defRPr>
            </a:lvl2pPr>
            <a:lvl3pPr marL="457200" indent="0">
              <a:lnSpc>
                <a:spcPct val="90000"/>
              </a:lnSpc>
              <a:buNone/>
              <a:defRPr sz="5400" b="0" cap="none" baseline="0">
                <a:solidFill>
                  <a:schemeClr val="accent1"/>
                </a:solidFill>
              </a:defRPr>
            </a:lvl3pPr>
            <a:lvl4pPr marL="685800" indent="0">
              <a:lnSpc>
                <a:spcPct val="90000"/>
              </a:lnSpc>
              <a:buNone/>
              <a:defRPr sz="4800" b="0" cap="none" baseline="0">
                <a:solidFill>
                  <a:schemeClr val="accent1"/>
                </a:solidFill>
              </a:defRPr>
            </a:lvl4pPr>
            <a:lvl5pPr marL="914400" indent="0">
              <a:lnSpc>
                <a:spcPct val="90000"/>
              </a:lnSpc>
              <a:buNone/>
              <a:defRPr sz="4400" b="0" cap="none"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D7E3ECEC-7E7B-4FB9-BAE8-5C10F12795EA}" type="datetimeFigureOut">
              <a:rPr lang="en-US" smtClean="0"/>
              <a:t>10/13/2025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36662946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43032" y="1455226"/>
            <a:ext cx="10152770" cy="5065498"/>
          </a:xfrm>
        </p:spPr>
        <p:txBody>
          <a:bodyPr anchor="b">
            <a:normAutofit/>
          </a:bodyPr>
          <a:lstStyle>
            <a:lvl1pPr marL="0" indent="0">
              <a:lnSpc>
                <a:spcPct val="90000"/>
              </a:lnSpc>
              <a:buNone/>
              <a:defRPr sz="7200" b="0">
                <a:solidFill>
                  <a:schemeClr val="accent1"/>
                </a:solidFill>
              </a:defRPr>
            </a:lvl1pPr>
            <a:lvl2pPr marL="228600" indent="0">
              <a:lnSpc>
                <a:spcPct val="90000"/>
              </a:lnSpc>
              <a:buNone/>
              <a:defRPr sz="6600" b="0">
                <a:solidFill>
                  <a:schemeClr val="accent1"/>
                </a:solidFill>
              </a:defRPr>
            </a:lvl2pPr>
            <a:lvl3pPr marL="457200" indent="0">
              <a:lnSpc>
                <a:spcPct val="90000"/>
              </a:lnSpc>
              <a:buNone/>
              <a:defRPr sz="6000" b="0">
                <a:solidFill>
                  <a:schemeClr val="accent1"/>
                </a:solidFill>
              </a:defRPr>
            </a:lvl3pPr>
            <a:lvl4pPr marL="685800" indent="0">
              <a:lnSpc>
                <a:spcPct val="90000"/>
              </a:lnSpc>
              <a:buNone/>
              <a:defRPr sz="5400" b="0">
                <a:solidFill>
                  <a:schemeClr val="accent1"/>
                </a:solidFill>
              </a:defRPr>
            </a:lvl4pPr>
            <a:lvl5pPr marL="914400" indent="0">
              <a:lnSpc>
                <a:spcPct val="90000"/>
              </a:lnSpc>
              <a:buNone/>
              <a:defRPr sz="48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68096" y="64008"/>
            <a:ext cx="3569995" cy="338328"/>
          </a:xfrm>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291411" y="64008"/>
            <a:ext cx="1612674" cy="338328"/>
          </a:xfrm>
        </p:spPr>
        <p:txBody>
          <a:bodyPr/>
          <a:lstStyle/>
          <a:p>
            <a:fld id="{D7E3ECEC-7E7B-4FB9-BAE8-5C10F12795EA}" type="datetimeFigureOut">
              <a:rPr lang="en-US" smtClean="0"/>
              <a:t>10/13/2025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055096" y="64008"/>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4160995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772090" y="5085707"/>
            <a:ext cx="8968722" cy="757309"/>
          </a:xfrm>
        </p:spPr>
        <p:txBody>
          <a:bodyPr anchor="t">
            <a:normAutofit/>
          </a:bodyPr>
          <a:lstStyle>
            <a:lvl1pPr>
              <a:lnSpc>
                <a:spcPct val="120000"/>
              </a:lnSpc>
              <a:defRPr sz="160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72090" y="821934"/>
            <a:ext cx="8968722" cy="3742116"/>
          </a:xfrm>
        </p:spPr>
        <p:txBody>
          <a:bodyPr anchor="t">
            <a:normAutofit/>
          </a:bodyPr>
          <a:lstStyle>
            <a:lvl1pPr marL="137160" indent="-137160">
              <a:lnSpc>
                <a:spcPct val="100000"/>
              </a:lnSpc>
              <a:spcBef>
                <a:spcPts val="0"/>
              </a:spcBef>
              <a:buNone/>
              <a:defRPr sz="6000">
                <a:solidFill>
                  <a:schemeClr val="accent1"/>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379772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768096" y="4965192"/>
            <a:ext cx="9841113" cy="1289304"/>
          </a:xfrm>
        </p:spPr>
        <p:txBody>
          <a:bodyPr anchor="ctr">
            <a:normAutofit/>
          </a:bodyPr>
          <a:lstStyle>
            <a:lvl1pPr>
              <a:lnSpc>
                <a:spcPct val="120000"/>
              </a:lnSpc>
              <a:defRPr sz="18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72090" y="729465"/>
            <a:ext cx="9841114" cy="3814182"/>
          </a:xfrm>
        </p:spPr>
        <p:txBody>
          <a:bodyPr anchor="t">
            <a:normAutofit/>
          </a:bodyPr>
          <a:lstStyle>
            <a:lvl1pPr marL="137160" indent="-137160">
              <a:lnSpc>
                <a:spcPct val="90000"/>
              </a:lnSpc>
              <a:spcBef>
                <a:spcPts val="0"/>
              </a:spcBef>
              <a:buNone/>
              <a:defRPr sz="7200">
                <a:solidFill>
                  <a:schemeClr val="accent1"/>
                </a:solidFill>
                <a:latin typeface="+mj-lt"/>
              </a:defRPr>
            </a:lvl1pPr>
          </a:lstStyle>
          <a:p>
            <a:pPr lvl="0"/>
            <a:r>
              <a:rPr lang="en-US" dirty="0"/>
              <a:t>Click to edit Quote</a:t>
            </a:r>
          </a:p>
        </p:txBody>
      </p:sp>
      <p:sp>
        <p:nvSpPr>
          <p:cNvPr id="9" name="Footer Placeholder 8">
            <a:extLst>
              <a:ext uri="{FF2B5EF4-FFF2-40B4-BE49-F238E27FC236}">
                <a16:creationId xmlns:a16="http://schemas.microsoft.com/office/drawing/2014/main" id="{A8AE5996-C1E5-AFF0-1C20-EFDC8711799D}"/>
              </a:ext>
            </a:extLst>
          </p:cNvPr>
          <p:cNvSpPr>
            <a:spLocks noGrp="1"/>
          </p:cNvSpPr>
          <p:nvPr>
            <p:ph type="ftr" sz="quarter" idx="15"/>
          </p:nvPr>
        </p:nvSpPr>
        <p:spPr/>
        <p:txBody>
          <a:bodyPr/>
          <a:lstStyle/>
          <a:p>
            <a:endParaRPr lang="en-US"/>
          </a:p>
        </p:txBody>
      </p:sp>
      <p:sp>
        <p:nvSpPr>
          <p:cNvPr id="6" name="Date Placeholder 5">
            <a:extLst>
              <a:ext uri="{FF2B5EF4-FFF2-40B4-BE49-F238E27FC236}">
                <a16:creationId xmlns:a16="http://schemas.microsoft.com/office/drawing/2014/main" id="{1554EA42-18F1-82AE-02C3-B2B2A57AD709}"/>
              </a:ext>
            </a:extLst>
          </p:cNvPr>
          <p:cNvSpPr>
            <a:spLocks noGrp="1"/>
          </p:cNvSpPr>
          <p:nvPr>
            <p:ph type="dt" sz="half" idx="14"/>
          </p:nvPr>
        </p:nvSpPr>
        <p:spPr/>
        <p:txBody>
          <a:bodyPr/>
          <a:lstStyle/>
          <a:p>
            <a:fld id="{D7E3ECEC-7E7B-4FB9-BAE8-5C10F12795EA}" type="datetimeFigureOut">
              <a:rPr lang="en-US" smtClean="0"/>
              <a:t>10/13/2025</a:t>
            </a:fld>
            <a:endParaRPr lang="en-US"/>
          </a:p>
        </p:txBody>
      </p:sp>
      <p:sp>
        <p:nvSpPr>
          <p:cNvPr id="10" name="Slide Number Placeholder 9">
            <a:extLst>
              <a:ext uri="{FF2B5EF4-FFF2-40B4-BE49-F238E27FC236}">
                <a16:creationId xmlns:a16="http://schemas.microsoft.com/office/drawing/2014/main" id="{4A8ACF18-7D60-FEE3-1B8D-6E5F51611A84}"/>
              </a:ext>
            </a:extLst>
          </p:cNvPr>
          <p:cNvSpPr>
            <a:spLocks noGrp="1"/>
          </p:cNvSpPr>
          <p:nvPr>
            <p:ph type="sldNum" sz="quarter" idx="16"/>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5501234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3">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43F357D-01B6-71AD-58FF-26C551B8D6F8}"/>
              </a:ext>
              <a:ext uri="{C183D7F6-B498-43B3-948B-1728B52AA6E4}">
                <adec:decorative xmlns:adec="http://schemas.microsoft.com/office/drawing/2017/decorative" val="1"/>
              </a:ext>
            </a:extLst>
          </p:cNvPr>
          <p:cNvSpPr/>
          <p:nvPr/>
        </p:nvSpPr>
        <p:spPr>
          <a:xfrm rot="10800000" flipH="1">
            <a:off x="0" y="5155892"/>
            <a:ext cx="11468099" cy="1702107"/>
          </a:xfrm>
          <a:custGeom>
            <a:avLst/>
            <a:gdLst>
              <a:gd name="connsiteX0" fmla="*/ 10322569 w 10836926"/>
              <a:gd name="connsiteY0" fmla="*/ 1702107 h 1702107"/>
              <a:gd name="connsiteX1" fmla="*/ 0 w 10836926"/>
              <a:gd name="connsiteY1" fmla="*/ 1702107 h 1702107"/>
              <a:gd name="connsiteX2" fmla="*/ 0 w 10836926"/>
              <a:gd name="connsiteY2" fmla="*/ 0 h 1702107"/>
              <a:gd name="connsiteX3" fmla="*/ 10836926 w 10836926"/>
              <a:gd name="connsiteY3" fmla="*/ 0 h 1702107"/>
              <a:gd name="connsiteX4" fmla="*/ 10836926 w 10836926"/>
              <a:gd name="connsiteY4" fmla="*/ 1187751 h 1702107"/>
              <a:gd name="connsiteX5" fmla="*/ 10322569 w 10836926"/>
              <a:gd name="connsiteY5" fmla="*/ 1702107 h 1702107"/>
              <a:gd name="connsiteX0" fmla="*/ 10990389 w 11504746"/>
              <a:gd name="connsiteY0" fmla="*/ 1702107 h 1702107"/>
              <a:gd name="connsiteX1" fmla="*/ 0 w 11504746"/>
              <a:gd name="connsiteY1" fmla="*/ 1702107 h 1702107"/>
              <a:gd name="connsiteX2" fmla="*/ 667820 w 11504746"/>
              <a:gd name="connsiteY2" fmla="*/ 0 h 1702107"/>
              <a:gd name="connsiteX3" fmla="*/ 11504746 w 11504746"/>
              <a:gd name="connsiteY3" fmla="*/ 0 h 1702107"/>
              <a:gd name="connsiteX4" fmla="*/ 11504746 w 11504746"/>
              <a:gd name="connsiteY4" fmla="*/ 1187751 h 1702107"/>
              <a:gd name="connsiteX5" fmla="*/ 10990389 w 11504746"/>
              <a:gd name="connsiteY5" fmla="*/ 1702107 h 1702107"/>
              <a:gd name="connsiteX0" fmla="*/ 11000664 w 11515021"/>
              <a:gd name="connsiteY0" fmla="*/ 1702107 h 1702107"/>
              <a:gd name="connsiteX1" fmla="*/ 10275 w 11515021"/>
              <a:gd name="connsiteY1" fmla="*/ 1702107 h 1702107"/>
              <a:gd name="connsiteX2" fmla="*/ 0 w 11515021"/>
              <a:gd name="connsiteY2" fmla="*/ 0 h 1702107"/>
              <a:gd name="connsiteX3" fmla="*/ 11515021 w 11515021"/>
              <a:gd name="connsiteY3" fmla="*/ 0 h 1702107"/>
              <a:gd name="connsiteX4" fmla="*/ 11515021 w 11515021"/>
              <a:gd name="connsiteY4" fmla="*/ 1187751 h 1702107"/>
              <a:gd name="connsiteX5" fmla="*/ 11000664 w 11515021"/>
              <a:gd name="connsiteY5" fmla="*/ 1702107 h 170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5021" h="1702107">
                <a:moveTo>
                  <a:pt x="11000664" y="1702107"/>
                </a:moveTo>
                <a:lnTo>
                  <a:pt x="10275" y="1702107"/>
                </a:lnTo>
                <a:lnTo>
                  <a:pt x="0" y="0"/>
                </a:lnTo>
                <a:lnTo>
                  <a:pt x="11515021" y="0"/>
                </a:lnTo>
                <a:lnTo>
                  <a:pt x="11515021" y="1187751"/>
                </a:lnTo>
                <a:cubicBezTo>
                  <a:pt x="11515021" y="1471822"/>
                  <a:pt x="11284736" y="1702107"/>
                  <a:pt x="11000664" y="170210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1438381" y="5684948"/>
            <a:ext cx="9060691" cy="643997"/>
          </a:xfrm>
        </p:spPr>
        <p:txBody>
          <a:bodyPr anchor="ctr">
            <a:normAutofit/>
          </a:bodyPr>
          <a:lstStyle>
            <a:lvl1pPr algn="r">
              <a:lnSpc>
                <a:spcPct val="120000"/>
              </a:lnSpc>
              <a:defRPr sz="160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1438382" y="1027417"/>
            <a:ext cx="9060691" cy="3400746"/>
          </a:xfrm>
        </p:spPr>
        <p:txBody>
          <a:bodyPr anchor="ctr">
            <a:normAutofit/>
          </a:bodyPr>
          <a:lstStyle>
            <a:lvl1pPr marL="137160" indent="-137160">
              <a:lnSpc>
                <a:spcPct val="100000"/>
              </a:lnSpc>
              <a:spcBef>
                <a:spcPts val="0"/>
              </a:spcBef>
              <a:buNone/>
              <a:defRPr sz="4800">
                <a:solidFill>
                  <a:schemeClr val="accent1"/>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772090" y="6382512"/>
            <a:ext cx="2816835" cy="338328"/>
          </a:xfrm>
        </p:spPr>
        <p:txBody>
          <a:bodyPr/>
          <a:lstStyle/>
          <a:p>
            <a:endParaRPr lang="en-US"/>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a:xfrm>
            <a:off x="9291411" y="6382512"/>
            <a:ext cx="1612674" cy="338328"/>
          </a:xfrm>
        </p:spPr>
        <p:txBody>
          <a:bodyPr/>
          <a:lstStyle/>
          <a:p>
            <a:fld id="{D7E3ECEC-7E7B-4FB9-BAE8-5C10F12795EA}" type="datetimeFigureOut">
              <a:rPr lang="en-US" smtClean="0"/>
              <a:t>10/13/2025</a:t>
            </a:fld>
            <a:endParaRPr lang="en-US"/>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050742" y="6382512"/>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40864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4">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DA777E9-52E4-B265-D19D-C179BB567FA4}"/>
              </a:ext>
              <a:ext uri="{C183D7F6-B498-43B3-948B-1728B52AA6E4}">
                <adec:decorative xmlns:adec="http://schemas.microsoft.com/office/drawing/2017/decorative" val="1"/>
              </a:ext>
            </a:extLst>
          </p:cNvPr>
          <p:cNvSpPr/>
          <p:nvPr/>
        </p:nvSpPr>
        <p:spPr>
          <a:xfrm>
            <a:off x="0" y="0"/>
            <a:ext cx="10809939" cy="5148072"/>
          </a:xfrm>
          <a:custGeom>
            <a:avLst/>
            <a:gdLst>
              <a:gd name="connsiteX0" fmla="*/ 0 w 10809939"/>
              <a:gd name="connsiteY0" fmla="*/ 0 h 5148072"/>
              <a:gd name="connsiteX1" fmla="*/ 10809939 w 10809939"/>
              <a:gd name="connsiteY1" fmla="*/ 0 h 5148072"/>
              <a:gd name="connsiteX2" fmla="*/ 10809939 w 10809939"/>
              <a:gd name="connsiteY2" fmla="*/ 4646550 h 5148072"/>
              <a:gd name="connsiteX3" fmla="*/ 10308417 w 10809939"/>
              <a:gd name="connsiteY3" fmla="*/ 5148072 h 5148072"/>
              <a:gd name="connsiteX4" fmla="*/ 0 w 10809939"/>
              <a:gd name="connsiteY4" fmla="*/ 5148072 h 51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9939" h="5148072">
                <a:moveTo>
                  <a:pt x="0" y="0"/>
                </a:moveTo>
                <a:lnTo>
                  <a:pt x="10809939" y="0"/>
                </a:lnTo>
                <a:lnTo>
                  <a:pt x="10809939" y="4646550"/>
                </a:lnTo>
                <a:cubicBezTo>
                  <a:pt x="10809939" y="4923533"/>
                  <a:pt x="10585400" y="5148072"/>
                  <a:pt x="10308417" y="5148072"/>
                </a:cubicBezTo>
                <a:lnTo>
                  <a:pt x="0" y="5148072"/>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767446" y="5518298"/>
            <a:ext cx="8964384" cy="818494"/>
          </a:xfrm>
        </p:spPr>
        <p:txBody>
          <a:bodyPr anchor="ctr">
            <a:normAutofit/>
          </a:bodyPr>
          <a:lstStyle>
            <a:lvl1pPr>
              <a:lnSpc>
                <a:spcPct val="120000"/>
              </a:lnSpc>
              <a:defRPr sz="16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67446" y="750013"/>
            <a:ext cx="8733760" cy="3800721"/>
          </a:xfrm>
        </p:spPr>
        <p:txBody>
          <a:bodyPr anchor="t">
            <a:normAutofit/>
          </a:bodyPr>
          <a:lstStyle>
            <a:lvl1pPr marL="137160" indent="-137160">
              <a:lnSpc>
                <a:spcPct val="90000"/>
              </a:lnSpc>
              <a:spcBef>
                <a:spcPts val="0"/>
              </a:spcBef>
              <a:buNone/>
              <a:defRPr sz="5400">
                <a:solidFill>
                  <a:schemeClr val="accent1"/>
                </a:solidFill>
                <a:latin typeface="+mj-lt"/>
              </a:defRPr>
            </a:lvl1pPr>
          </a:lstStyle>
          <a:p>
            <a:pPr lvl="0"/>
            <a:r>
              <a:rPr lang="en-US" dirty="0"/>
              <a:t>Click to edit Quote</a:t>
            </a:r>
          </a:p>
        </p:txBody>
      </p:sp>
      <p:sp>
        <p:nvSpPr>
          <p:cNvPr id="8" name="Footer Placeholder 7">
            <a:extLst>
              <a:ext uri="{FF2B5EF4-FFF2-40B4-BE49-F238E27FC236}">
                <a16:creationId xmlns:a16="http://schemas.microsoft.com/office/drawing/2014/main" id="{0AD62116-941C-252B-AE63-2508CE4FDD3F}"/>
              </a:ext>
            </a:extLst>
          </p:cNvPr>
          <p:cNvSpPr>
            <a:spLocks noGrp="1"/>
          </p:cNvSpPr>
          <p:nvPr>
            <p:ph type="ftr" sz="quarter" idx="15"/>
          </p:nvPr>
        </p:nvSpPr>
        <p:spPr>
          <a:xfrm>
            <a:off x="772090" y="6382512"/>
            <a:ext cx="2816835" cy="338328"/>
          </a:xfrm>
        </p:spPr>
        <p:txBody>
          <a:bodyPr/>
          <a:lstStyle/>
          <a:p>
            <a:endParaRPr lang="en-US"/>
          </a:p>
        </p:txBody>
      </p:sp>
      <p:sp>
        <p:nvSpPr>
          <p:cNvPr id="6" name="Date Placeholder 5">
            <a:extLst>
              <a:ext uri="{FF2B5EF4-FFF2-40B4-BE49-F238E27FC236}">
                <a16:creationId xmlns:a16="http://schemas.microsoft.com/office/drawing/2014/main" id="{23547C88-24DC-DAA1-274D-9715ED6805BC}"/>
              </a:ext>
            </a:extLst>
          </p:cNvPr>
          <p:cNvSpPr>
            <a:spLocks noGrp="1"/>
          </p:cNvSpPr>
          <p:nvPr>
            <p:ph type="dt" sz="half" idx="14"/>
          </p:nvPr>
        </p:nvSpPr>
        <p:spPr>
          <a:xfrm>
            <a:off x="9291411" y="6382512"/>
            <a:ext cx="1612674" cy="338328"/>
          </a:xfrm>
        </p:spPr>
        <p:txBody>
          <a:bodyPr/>
          <a:lstStyle/>
          <a:p>
            <a:fld id="{D7E3ECEC-7E7B-4FB9-BAE8-5C10F12795EA}" type="datetimeFigureOut">
              <a:rPr lang="en-US" smtClean="0"/>
              <a:t>10/13/2025</a:t>
            </a:fld>
            <a:endParaRPr lang="en-US"/>
          </a:p>
        </p:txBody>
      </p:sp>
      <p:sp>
        <p:nvSpPr>
          <p:cNvPr id="10" name="Slide Number Placeholder 9">
            <a:extLst>
              <a:ext uri="{FF2B5EF4-FFF2-40B4-BE49-F238E27FC236}">
                <a16:creationId xmlns:a16="http://schemas.microsoft.com/office/drawing/2014/main" id="{A921AC9D-428B-1CE3-499F-1289B47D5F26}"/>
              </a:ext>
            </a:extLst>
          </p:cNvPr>
          <p:cNvSpPr>
            <a:spLocks noGrp="1"/>
          </p:cNvSpPr>
          <p:nvPr>
            <p:ph type="sldNum" sz="quarter" idx="16"/>
          </p:nvPr>
        </p:nvSpPr>
        <p:spPr>
          <a:xfrm>
            <a:off x="11050742" y="6382512"/>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768216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5">
    <p:bg>
      <p:bgPr>
        <a:solidFill>
          <a:schemeClr val="accent3">
            <a:alpha val="6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EBA2EC2-4347-818C-501D-DEEA9CA0D13B}"/>
              </a:ext>
              <a:ext uri="{C183D7F6-B498-43B3-948B-1728B52AA6E4}">
                <adec:decorative xmlns:adec="http://schemas.microsoft.com/office/drawing/2017/decorative" val="1"/>
              </a:ext>
            </a:extLst>
          </p:cNvPr>
          <p:cNvSpPr/>
          <p:nvPr/>
        </p:nvSpPr>
        <p:spPr>
          <a:xfrm>
            <a:off x="1" y="-1"/>
            <a:ext cx="10809939" cy="5617255"/>
          </a:xfrm>
          <a:custGeom>
            <a:avLst/>
            <a:gdLst>
              <a:gd name="connsiteX0" fmla="*/ 0 w 10809939"/>
              <a:gd name="connsiteY0" fmla="*/ 0 h 5638868"/>
              <a:gd name="connsiteX1" fmla="*/ 10809939 w 10809939"/>
              <a:gd name="connsiteY1" fmla="*/ 0 h 5638868"/>
              <a:gd name="connsiteX2" fmla="*/ 10809939 w 10809939"/>
              <a:gd name="connsiteY2" fmla="*/ 5116914 h 5638868"/>
              <a:gd name="connsiteX3" fmla="*/ 10287986 w 10809939"/>
              <a:gd name="connsiteY3" fmla="*/ 5638868 h 5638868"/>
              <a:gd name="connsiteX4" fmla="*/ 0 w 10809939"/>
              <a:gd name="connsiteY4" fmla="*/ 5638868 h 563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9939" h="5638868">
                <a:moveTo>
                  <a:pt x="0" y="0"/>
                </a:moveTo>
                <a:lnTo>
                  <a:pt x="10809939" y="0"/>
                </a:lnTo>
                <a:lnTo>
                  <a:pt x="10809939" y="5116914"/>
                </a:lnTo>
                <a:cubicBezTo>
                  <a:pt x="10809939" y="5405181"/>
                  <a:pt x="10576253" y="5638868"/>
                  <a:pt x="10287986" y="5638868"/>
                </a:cubicBezTo>
                <a:lnTo>
                  <a:pt x="0" y="5638868"/>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2876765" y="4318612"/>
            <a:ext cx="7364515" cy="996027"/>
          </a:xfrm>
        </p:spPr>
        <p:txBody>
          <a:bodyPr anchor="ctr">
            <a:normAutofit/>
          </a:bodyPr>
          <a:lstStyle>
            <a:lvl1pPr algn="r">
              <a:lnSpc>
                <a:spcPct val="120000"/>
              </a:lnSpc>
              <a:defRPr sz="1400" b="0" spc="100" baseline="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68096" y="647700"/>
            <a:ext cx="9473184" cy="3670912"/>
          </a:xfrm>
        </p:spPr>
        <p:txBody>
          <a:bodyPr anchor="ctr">
            <a:normAutofit/>
          </a:bodyPr>
          <a:lstStyle>
            <a:lvl1pPr marL="137160" indent="-137160">
              <a:lnSpc>
                <a:spcPct val="100000"/>
              </a:lnSpc>
              <a:spcBef>
                <a:spcPts val="0"/>
              </a:spcBef>
              <a:buNone/>
              <a:defRPr sz="4800">
                <a:solidFill>
                  <a:schemeClr val="tx2"/>
                </a:solidFill>
                <a:latin typeface="+mj-lt"/>
              </a:defRPr>
            </a:lvl1pPr>
          </a:lstStyle>
          <a:p>
            <a:pPr lvl="0"/>
            <a:r>
              <a:rPr lang="en-US" dirty="0"/>
              <a:t>Click to edit Quote</a:t>
            </a:r>
          </a:p>
        </p:txBody>
      </p:sp>
      <p:sp>
        <p:nvSpPr>
          <p:cNvPr id="12" name="Footer Placeholder 11">
            <a:extLst>
              <a:ext uri="{FF2B5EF4-FFF2-40B4-BE49-F238E27FC236}">
                <a16:creationId xmlns:a16="http://schemas.microsoft.com/office/drawing/2014/main" id="{B68D110F-CED3-F33A-EDD7-57811187B5A8}"/>
              </a:ext>
            </a:extLst>
          </p:cNvPr>
          <p:cNvSpPr>
            <a:spLocks noGrp="1"/>
          </p:cNvSpPr>
          <p:nvPr>
            <p:ph type="ftr" sz="quarter" idx="15"/>
          </p:nvPr>
        </p:nvSpPr>
        <p:spPr/>
        <p:txBody>
          <a:bodyPr/>
          <a:lstStyle/>
          <a:p>
            <a:endParaRPr lang="en-US"/>
          </a:p>
        </p:txBody>
      </p:sp>
      <p:sp>
        <p:nvSpPr>
          <p:cNvPr id="11" name="Date Placeholder 10">
            <a:extLst>
              <a:ext uri="{FF2B5EF4-FFF2-40B4-BE49-F238E27FC236}">
                <a16:creationId xmlns:a16="http://schemas.microsoft.com/office/drawing/2014/main" id="{1BE1F328-2362-9468-2593-BAF90BE9CEB0}"/>
              </a:ext>
            </a:extLst>
          </p:cNvPr>
          <p:cNvSpPr>
            <a:spLocks noGrp="1"/>
          </p:cNvSpPr>
          <p:nvPr>
            <p:ph type="dt" sz="half" idx="14"/>
          </p:nvPr>
        </p:nvSpPr>
        <p:spPr/>
        <p:txBody>
          <a:bodyPr/>
          <a:lstStyle/>
          <a:p>
            <a:fld id="{D7E3ECEC-7E7B-4FB9-BAE8-5C10F12795EA}" type="datetimeFigureOut">
              <a:rPr lang="en-US" smtClean="0"/>
              <a:t>10/13/2025</a:t>
            </a:fld>
            <a:endParaRPr lang="en-US"/>
          </a:p>
        </p:txBody>
      </p:sp>
      <p:sp>
        <p:nvSpPr>
          <p:cNvPr id="13" name="Slide Number Placeholder 12">
            <a:extLst>
              <a:ext uri="{FF2B5EF4-FFF2-40B4-BE49-F238E27FC236}">
                <a16:creationId xmlns:a16="http://schemas.microsoft.com/office/drawing/2014/main" id="{DADE9A5F-3A0A-29A6-E008-BCCF7C3761BD}"/>
              </a:ext>
            </a:extLst>
          </p:cNvPr>
          <p:cNvSpPr>
            <a:spLocks noGrp="1"/>
          </p:cNvSpPr>
          <p:nvPr>
            <p:ph type="sldNum" sz="quarter" idx="16"/>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612433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10706100" cy="674908"/>
          </a:xfrm>
        </p:spPr>
        <p:txBody>
          <a:bodyPr anchor="t"/>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B07B2D7-7718-3EA4-C727-BB98633A6739}"/>
              </a:ext>
            </a:extLst>
          </p:cNvPr>
          <p:cNvSpPr>
            <a:spLocks noGrp="1"/>
          </p:cNvSpPr>
          <p:nvPr>
            <p:ph sz="quarter" idx="15"/>
          </p:nvPr>
        </p:nvSpPr>
        <p:spPr>
          <a:xfrm>
            <a:off x="762000" y="1802352"/>
            <a:ext cx="5070020" cy="429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EB1D51A5-7ABE-E37E-E3A4-3AF4A8448510}"/>
              </a:ext>
            </a:extLst>
          </p:cNvPr>
          <p:cNvSpPr>
            <a:spLocks noGrp="1"/>
          </p:cNvSpPr>
          <p:nvPr>
            <p:ph sz="quarter" idx="16"/>
          </p:nvPr>
        </p:nvSpPr>
        <p:spPr>
          <a:xfrm>
            <a:off x="6394099" y="1802352"/>
            <a:ext cx="5070021" cy="429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79219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 y="5202936"/>
            <a:ext cx="10858500" cy="850392"/>
          </a:xfrm>
        </p:spPr>
        <p:txBody>
          <a:bodyPr vert="horz" lIns="91440" tIns="45720" rIns="91440" bIns="45720" rtlCol="0" anchor="b">
            <a:normAutofit/>
          </a:bodyPr>
          <a:lstStyle>
            <a:lvl1pPr>
              <a:lnSpc>
                <a:spcPct val="90000"/>
              </a:lnSpc>
              <a:defRPr lang="en-US" sz="3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0" y="5980176"/>
            <a:ext cx="10858500" cy="419100"/>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endParaRPr lang="en-US" dirty="0"/>
          </a:p>
        </p:txBody>
      </p:sp>
      <p:sp>
        <p:nvSpPr>
          <p:cNvPr id="9" name="Picture Placeholder 7">
            <a:extLst>
              <a:ext uri="{FF2B5EF4-FFF2-40B4-BE49-F238E27FC236}">
                <a16:creationId xmlns:a16="http://schemas.microsoft.com/office/drawing/2014/main" id="{5E742D34-DBD4-0DEA-071F-32C82E7EB45A}"/>
              </a:ext>
            </a:extLst>
          </p:cNvPr>
          <p:cNvSpPr>
            <a:spLocks noGrp="1"/>
          </p:cNvSpPr>
          <p:nvPr>
            <p:ph type="pic" sz="quarter" idx="13" hasCustomPrompt="1"/>
          </p:nvPr>
        </p:nvSpPr>
        <p:spPr>
          <a:xfrm>
            <a:off x="0" y="0"/>
            <a:ext cx="11468100" cy="5018448"/>
          </a:xfrm>
          <a:custGeom>
            <a:avLst/>
            <a:gdLst>
              <a:gd name="connsiteX0" fmla="*/ 0 w 11468100"/>
              <a:gd name="connsiteY0" fmla="*/ 0 h 5091600"/>
              <a:gd name="connsiteX1" fmla="*/ 11468100 w 11468100"/>
              <a:gd name="connsiteY1" fmla="*/ 0 h 5091600"/>
              <a:gd name="connsiteX2" fmla="*/ 11468100 w 11468100"/>
              <a:gd name="connsiteY2" fmla="*/ 4590078 h 5091600"/>
              <a:gd name="connsiteX3" fmla="*/ 10966578 w 11468100"/>
              <a:gd name="connsiteY3" fmla="*/ 5091600 h 5091600"/>
              <a:gd name="connsiteX4" fmla="*/ 0 w 11468100"/>
              <a:gd name="connsiteY4" fmla="*/ 5091600 h 509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5091600">
                <a:moveTo>
                  <a:pt x="0" y="0"/>
                </a:moveTo>
                <a:lnTo>
                  <a:pt x="11468100" y="0"/>
                </a:lnTo>
                <a:lnTo>
                  <a:pt x="11468100" y="4590078"/>
                </a:lnTo>
                <a:cubicBezTo>
                  <a:pt x="11468100" y="4867061"/>
                  <a:pt x="11243561" y="5091600"/>
                  <a:pt x="10966578" y="5091600"/>
                </a:cubicBezTo>
                <a:lnTo>
                  <a:pt x="0" y="5091600"/>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09600" y="6629400"/>
            <a:ext cx="2805405" cy="228600"/>
          </a:xfrm>
        </p:spPr>
        <p:txBody>
          <a:bodyPr/>
          <a:lstStyle>
            <a:lvl1pPr>
              <a:defRPr>
                <a:solidFill>
                  <a:schemeClr val="tx2"/>
                </a:solidFill>
                <a:effectLst/>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611240" y="6629400"/>
            <a:ext cx="2376928" cy="228600"/>
          </a:xfrm>
        </p:spPr>
        <p:txBody>
          <a:bodyPr/>
          <a:lstStyle>
            <a:lvl1pPr>
              <a:defRPr>
                <a:solidFill>
                  <a:schemeClr val="tx2"/>
                </a:solidFill>
                <a:effectLst/>
              </a:defRPr>
            </a:lvl1pPr>
          </a:lstStyle>
          <a:p>
            <a:fld id="{D7E3ECEC-7E7B-4FB9-BAE8-5C10F12795EA}" type="datetimeFigureOut">
              <a:rPr lang="en-US" smtClean="0"/>
              <a:t>10/13/2025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53193" y="6629400"/>
            <a:ext cx="429207" cy="228600"/>
          </a:xfrm>
        </p:spPr>
        <p:txBody>
          <a:bodyPr/>
          <a:lstStyle>
            <a:lvl1pPr>
              <a:defRPr>
                <a:solidFill>
                  <a:schemeClr val="tx2"/>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623664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770626" y="822960"/>
            <a:ext cx="10697475" cy="550367"/>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65379" y="1380744"/>
            <a:ext cx="5086659"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E49B3C-8832-0263-2ACE-16444014FC2C}"/>
              </a:ext>
            </a:extLst>
          </p:cNvPr>
          <p:cNvSpPr>
            <a:spLocks noGrp="1"/>
          </p:cNvSpPr>
          <p:nvPr>
            <p:ph sz="quarter" idx="15"/>
          </p:nvPr>
        </p:nvSpPr>
        <p:spPr>
          <a:xfrm>
            <a:off x="765825" y="2020888"/>
            <a:ext cx="5086349" cy="4227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086659"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F5D88C15-4359-3F27-9B17-CB9581414F72}"/>
              </a:ext>
            </a:extLst>
          </p:cNvPr>
          <p:cNvSpPr>
            <a:spLocks noGrp="1"/>
          </p:cNvSpPr>
          <p:nvPr>
            <p:ph sz="quarter" idx="16"/>
          </p:nvPr>
        </p:nvSpPr>
        <p:spPr>
          <a:xfrm>
            <a:off x="6381751" y="2020888"/>
            <a:ext cx="5086350" cy="4227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43296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770626" y="822960"/>
            <a:ext cx="10698480" cy="828594"/>
          </a:xfrm>
        </p:spPr>
        <p:txBody>
          <a:bodyPr anchor="t"/>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56647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0686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68096" y="822960"/>
            <a:ext cx="3195484" cy="1504164"/>
          </a:xfrm>
        </p:spPr>
        <p:txBody>
          <a:bodyPr anchor="t">
            <a:normAutofit/>
          </a:bodyPr>
          <a:lstStyle>
            <a:lvl1pPr>
              <a:defRPr sz="2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68096" y="2311121"/>
            <a:ext cx="3195484" cy="3784879"/>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99805" y="836762"/>
            <a:ext cx="6568296" cy="525923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05887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772091" y="822960"/>
            <a:ext cx="3041598" cy="1968931"/>
          </a:xfrm>
        </p:spPr>
        <p:txBody>
          <a:bodyPr anchor="t">
            <a:normAutofit/>
          </a:bodyPr>
          <a:lstStyle>
            <a:lvl1pPr>
              <a:defRPr sz="2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768096" y="3147059"/>
            <a:ext cx="3041597" cy="2762035"/>
          </a:xfrm>
        </p:spPr>
        <p:txBody>
          <a:bodyPr vert="horz" lIns="91440" tIns="45720" rIns="91440" bIns="45720" rtlCol="0" anchor="b">
            <a:normAutofit/>
          </a:bodyPr>
          <a:lstStyle>
            <a:lvl1pPr marL="0" indent="0">
              <a:buNone/>
              <a:defRPr lang="en-US" sz="1600" dirty="0"/>
            </a:lvl1pPr>
          </a:lstStyle>
          <a:p>
            <a:pPr lvl="0"/>
            <a:r>
              <a:rPr lang="en-US"/>
              <a:t>Click to edit Master text styles</a:t>
            </a:r>
          </a:p>
        </p:txBody>
      </p:sp>
      <p:sp>
        <p:nvSpPr>
          <p:cNvPr id="9" name="Picture Placeholder 9">
            <a:extLst>
              <a:ext uri="{FF2B5EF4-FFF2-40B4-BE49-F238E27FC236}">
                <a16:creationId xmlns:a16="http://schemas.microsoft.com/office/drawing/2014/main" id="{75E80A04-FEAF-D5E8-F208-D79F5852407B}"/>
              </a:ext>
            </a:extLst>
          </p:cNvPr>
          <p:cNvSpPr>
            <a:spLocks noGrp="1"/>
          </p:cNvSpPr>
          <p:nvPr>
            <p:ph type="pic" sz="quarter" idx="13" hasCustomPrompt="1"/>
          </p:nvPr>
        </p:nvSpPr>
        <p:spPr>
          <a:xfrm>
            <a:off x="4502844" y="0"/>
            <a:ext cx="7689157" cy="6096000"/>
          </a:xfrm>
          <a:custGeom>
            <a:avLst/>
            <a:gdLst>
              <a:gd name="connsiteX0" fmla="*/ 0 w 7689157"/>
              <a:gd name="connsiteY0" fmla="*/ 0 h 6096000"/>
              <a:gd name="connsiteX1" fmla="*/ 7689157 w 7689157"/>
              <a:gd name="connsiteY1" fmla="*/ 0 h 6096000"/>
              <a:gd name="connsiteX2" fmla="*/ 7689157 w 7689157"/>
              <a:gd name="connsiteY2" fmla="*/ 6096000 h 6096000"/>
              <a:gd name="connsiteX3" fmla="*/ 501522 w 7689157"/>
              <a:gd name="connsiteY3" fmla="*/ 6096000 h 6096000"/>
              <a:gd name="connsiteX4" fmla="*/ 0 w 7689157"/>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096000">
                <a:moveTo>
                  <a:pt x="0" y="0"/>
                </a:moveTo>
                <a:lnTo>
                  <a:pt x="7689157" y="0"/>
                </a:lnTo>
                <a:lnTo>
                  <a:pt x="7689157" y="6096000"/>
                </a:lnTo>
                <a:lnTo>
                  <a:pt x="501522" y="6096000"/>
                </a:lnTo>
                <a:cubicBezTo>
                  <a:pt x="224539" y="6096000"/>
                  <a:pt x="0" y="5871461"/>
                  <a:pt x="0" y="5594478"/>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580647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492530-7F0F-7B93-27A9-6F68FAF54390}"/>
              </a:ext>
              <a:ext uri="{C183D7F6-B498-43B3-948B-1728B52AA6E4}">
                <adec:decorative xmlns:adec="http://schemas.microsoft.com/office/drawing/2017/decorative" val="1"/>
              </a:ext>
            </a:extLst>
          </p:cNvPr>
          <p:cNvSpPr/>
          <p:nvPr/>
        </p:nvSpPr>
        <p:spPr>
          <a:xfrm rot="10800000">
            <a:off x="762000" y="2880691"/>
            <a:ext cx="11430000" cy="3977309"/>
          </a:xfrm>
          <a:custGeom>
            <a:avLst/>
            <a:gdLst>
              <a:gd name="connsiteX0" fmla="*/ 0 w 11468099"/>
              <a:gd name="connsiteY0" fmla="*/ 4053508 h 4053508"/>
              <a:gd name="connsiteX1" fmla="*/ 10946146 w 11468099"/>
              <a:gd name="connsiteY1" fmla="*/ 4043963 h 4053508"/>
              <a:gd name="connsiteX2" fmla="*/ 11468099 w 11468099"/>
              <a:gd name="connsiteY2" fmla="*/ 3522009 h 4053508"/>
              <a:gd name="connsiteX3" fmla="*/ 11468099 w 11468099"/>
              <a:gd name="connsiteY3" fmla="*/ 0 h 4053508"/>
              <a:gd name="connsiteX4" fmla="*/ 0 w 11468099"/>
              <a:gd name="connsiteY4" fmla="*/ 0 h 405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099" h="4053508">
                <a:moveTo>
                  <a:pt x="0" y="4053508"/>
                </a:moveTo>
                <a:lnTo>
                  <a:pt x="10946146" y="4043963"/>
                </a:lnTo>
                <a:cubicBezTo>
                  <a:pt x="11234413" y="4043963"/>
                  <a:pt x="11468099" y="3810276"/>
                  <a:pt x="11468099" y="3522009"/>
                </a:cubicBezTo>
                <a:lnTo>
                  <a:pt x="11468099" y="0"/>
                </a:lnTo>
                <a:lnTo>
                  <a:pt x="0" y="0"/>
                </a:lnTo>
                <a:close/>
              </a:path>
            </a:pathLst>
          </a:cu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7800" y="190500"/>
            <a:ext cx="11843238" cy="2057400"/>
          </a:xfrm>
        </p:spPr>
        <p:txBody>
          <a:bodyPr anchor="t">
            <a:noAutofit/>
          </a:bodyPr>
          <a:lstStyle>
            <a:lvl1pPr>
              <a:defRPr sz="8800">
                <a:solidFill>
                  <a:schemeClr val="accent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398813" y="3505199"/>
            <a:ext cx="10044665" cy="2667000"/>
          </a:xfrm>
        </p:spPr>
        <p:txBody>
          <a:bodyPr vert="horz" lIns="91440" tIns="45720" rIns="91440" bIns="45720" rtlCol="0">
            <a:normAutofit/>
          </a:bodyPr>
          <a:lstStyle>
            <a:lvl1pPr marL="0" indent="0">
              <a:buNone/>
              <a:defRPr lang="en-US" sz="1400" dirty="0"/>
            </a:lvl1pPr>
            <a:lvl2pPr marL="228600" indent="0">
              <a:buNone/>
              <a:defRPr lang="en-US" sz="1400" dirty="0"/>
            </a:lvl2pPr>
            <a:lvl3pPr marL="457200" indent="0">
              <a:buNone/>
              <a:defRPr lang="en-US" sz="1200" dirty="0"/>
            </a:lvl3pPr>
            <a:lvl4pPr marL="685800" indent="0">
              <a:buNone/>
              <a:defRPr lang="en-US" sz="1200" dirty="0"/>
            </a:lvl4pPr>
            <a:lvl5pPr marL="914400" indent="0">
              <a:buNone/>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398813" y="6329172"/>
            <a:ext cx="2816835" cy="338328"/>
          </a:xfrm>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53643627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07D4EEB-8B0C-3EA1-DB0C-896A8F0C8621}"/>
              </a:ext>
              <a:ext uri="{C183D7F6-B498-43B3-948B-1728B52AA6E4}">
                <adec:decorative xmlns:adec="http://schemas.microsoft.com/office/drawing/2017/decorative" val="1"/>
              </a:ext>
            </a:extLst>
          </p:cNvPr>
          <p:cNvSpPr/>
          <p:nvPr/>
        </p:nvSpPr>
        <p:spPr>
          <a:xfrm rot="10800000">
            <a:off x="2677737" y="2952545"/>
            <a:ext cx="9514262" cy="3905455"/>
          </a:xfrm>
          <a:custGeom>
            <a:avLst/>
            <a:gdLst>
              <a:gd name="connsiteX0" fmla="*/ 0 w 9514262"/>
              <a:gd name="connsiteY0" fmla="*/ 3905455 h 3905455"/>
              <a:gd name="connsiteX1" fmla="*/ 0 w 9514262"/>
              <a:gd name="connsiteY1" fmla="*/ 0 h 3905455"/>
              <a:gd name="connsiteX2" fmla="*/ 9514262 w 9514262"/>
              <a:gd name="connsiteY2" fmla="*/ 0 h 3905455"/>
              <a:gd name="connsiteX3" fmla="*/ 9514262 w 9514262"/>
              <a:gd name="connsiteY3" fmla="*/ 3375660 h 3905455"/>
              <a:gd name="connsiteX4" fmla="*/ 8992309 w 9514262"/>
              <a:gd name="connsiteY4" fmla="*/ 3897614 h 390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262" h="3905455">
                <a:moveTo>
                  <a:pt x="0" y="3905455"/>
                </a:moveTo>
                <a:lnTo>
                  <a:pt x="0" y="0"/>
                </a:lnTo>
                <a:lnTo>
                  <a:pt x="9514262" y="0"/>
                </a:lnTo>
                <a:lnTo>
                  <a:pt x="9514262" y="3375660"/>
                </a:lnTo>
                <a:cubicBezTo>
                  <a:pt x="9514262" y="3663927"/>
                  <a:pt x="9280576" y="3897614"/>
                  <a:pt x="8992309" y="3897614"/>
                </a:cubicBezTo>
                <a:close/>
              </a:path>
            </a:pathLst>
          </a:cu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73373" y="190500"/>
            <a:ext cx="10573396" cy="2475644"/>
          </a:xfrm>
        </p:spPr>
        <p:txBody>
          <a:bodyPr anchor="t">
            <a:noAutofit/>
          </a:bodyPr>
          <a:lstStyle>
            <a:lvl1pPr>
              <a:defRPr sz="880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3493213" y="3810000"/>
            <a:ext cx="6976154" cy="1676400"/>
          </a:xfrm>
        </p:spPr>
        <p:txBody>
          <a:bodyPr vert="horz" lIns="91440" tIns="45720" rIns="91440" bIns="45720" rtlCol="0">
            <a:normAutofit/>
          </a:bodyPr>
          <a:lstStyle>
            <a:lvl1pPr marL="0" indent="0">
              <a:buNone/>
              <a:defRPr lang="en-US" sz="1600" dirty="0"/>
            </a:lvl1pPr>
            <a:lvl2pPr marL="228600" indent="0">
              <a:buNone/>
              <a:defRPr lang="en-US" sz="1400" dirty="0"/>
            </a:lvl2pPr>
            <a:lvl3pPr marL="457200" indent="0">
              <a:buNone/>
              <a:defRPr lang="en-US" sz="1200" dirty="0"/>
            </a:lvl3pPr>
            <a:lvl4pPr marL="685800" indent="0">
              <a:buNone/>
              <a:defRPr lang="en-US" sz="1200" dirty="0"/>
            </a:lvl4pPr>
            <a:lvl5pPr marL="914400" indent="0">
              <a:buNone/>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62354616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2345" y="250257"/>
            <a:ext cx="9692640" cy="4602845"/>
          </a:xfrm>
        </p:spPr>
        <p:txBody>
          <a:bodyPr vert="horz" lIns="91440" tIns="45720" rIns="91440" bIns="45720" rtlCol="0" anchor="t">
            <a:normAutofit/>
          </a:bodyPr>
          <a:lstStyle>
            <a:lvl1pPr>
              <a:lnSpc>
                <a:spcPct val="90000"/>
              </a:lnSpc>
              <a:defRPr lang="en-US" sz="80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1999" y="5053094"/>
            <a:ext cx="5253789" cy="847192"/>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10/13/2025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8587493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560321" y="1904300"/>
            <a:ext cx="7084194" cy="2353755"/>
          </a:xfrm>
        </p:spPr>
        <p:txBody>
          <a:bodyPr anchor="ctr">
            <a:normAutofit/>
          </a:bodyPr>
          <a:lstStyle>
            <a:lvl1pPr algn="ctr">
              <a:lnSpc>
                <a:spcPct val="80000"/>
              </a:lnSpc>
              <a:defRPr sz="60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262965" y="4597167"/>
            <a:ext cx="5678905" cy="1082180"/>
          </a:xfrm>
        </p:spPr>
        <p:txBody>
          <a:bodyPr anchor="t">
            <a:normAutofit/>
          </a:bodyPr>
          <a:lstStyle>
            <a:lvl1pPr marL="0" indent="0" algn="ctr">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10/13/2025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4741724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 y="131670"/>
            <a:ext cx="12120283" cy="5093208"/>
          </a:xfrm>
        </p:spPr>
        <p:txBody>
          <a:bodyPr vert="horz" lIns="91440" tIns="45720" rIns="91440" bIns="45720" rtlCol="0" anchor="t">
            <a:normAutofit/>
          </a:bodyPr>
          <a:lstStyle>
            <a:lvl1pPr>
              <a:lnSpc>
                <a:spcPct val="85000"/>
              </a:lnSpc>
              <a:defRPr lang="en-US" sz="12500" spc="-50" baseline="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2000" y="5356548"/>
            <a:ext cx="6414887" cy="748417"/>
          </a:xfrm>
        </p:spPr>
        <p:txBody>
          <a:bodyPr vert="horz" lIns="91440" tIns="45720" rIns="91440" bIns="45720" rtlCol="0" anchor="ctr">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10/13/2025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5566482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213702" y="1940943"/>
            <a:ext cx="8771340" cy="4917058"/>
          </a:xfrm>
        </p:spPr>
        <p:txBody>
          <a:bodyPr anchor="b">
            <a:normAutofit/>
          </a:bodyPr>
          <a:lstStyle>
            <a:lvl1pPr>
              <a:lnSpc>
                <a:spcPct val="90000"/>
              </a:lnSpc>
              <a:defRPr sz="7000">
                <a:solidFill>
                  <a:schemeClr val="accent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762000" y="64008"/>
            <a:ext cx="2816835" cy="338328"/>
          </a:xfrm>
        </p:spPr>
        <p:txBody>
          <a:bodyPr/>
          <a:lstStyle>
            <a:lvl1pPr>
              <a:defRPr>
                <a:solidFill>
                  <a:schemeClr val="accent1"/>
                </a:solidFill>
              </a:defRPr>
            </a:lvl1pPr>
          </a:lstStyle>
          <a:p>
            <a:endParaRPr lang="en-US"/>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9290304" y="64008"/>
            <a:ext cx="1612674" cy="338328"/>
          </a:xfrm>
        </p:spPr>
        <p:txBody>
          <a:bodyPr/>
          <a:lstStyle>
            <a:lvl1pPr>
              <a:defRPr>
                <a:solidFill>
                  <a:schemeClr val="accent1"/>
                </a:solidFill>
              </a:defRPr>
            </a:lvl1pPr>
          </a:lstStyle>
          <a:p>
            <a:fld id="{D7E3ECEC-7E7B-4FB9-BAE8-5C10F12795EA}" type="datetimeFigureOut">
              <a:rPr lang="en-US" smtClean="0"/>
              <a:t>10/13/2025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055096" y="64008"/>
            <a:ext cx="457200" cy="338328"/>
          </a:xfrm>
        </p:spPr>
        <p:txBody>
          <a:bodyPr/>
          <a:lstStyle>
            <a:lvl1pPr>
              <a:defRPr>
                <a:solidFill>
                  <a:schemeClr val="accent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17831167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772090" y="825747"/>
            <a:ext cx="10696010" cy="61880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774654" y="1506872"/>
            <a:ext cx="10693446" cy="45891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772090" y="6329172"/>
            <a:ext cx="2816835" cy="338328"/>
          </a:xfrm>
          <a:prstGeom prst="rect">
            <a:avLst/>
          </a:prstGeom>
        </p:spPr>
        <p:txBody>
          <a:bodyPr vert="horz" lIns="91440" tIns="45720" rIns="91440" bIns="45720" rtlCol="0" anchor="ctr"/>
          <a:lstStyle>
            <a:lvl1pPr algn="l">
              <a:defRPr sz="750" cap="all" spc="0" baseline="0">
                <a:solidFill>
                  <a:schemeClr val="tx1"/>
                </a:solidFill>
              </a:defRPr>
            </a:lvl1pPr>
          </a:lstStyle>
          <a:p>
            <a:endParaRPr lang="en-US"/>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9291411" y="6329172"/>
            <a:ext cx="1612674" cy="338328"/>
          </a:xfrm>
          <a:prstGeom prst="rect">
            <a:avLst/>
          </a:prstGeom>
        </p:spPr>
        <p:txBody>
          <a:bodyPr vert="horz" lIns="91440" tIns="45720" rIns="91440" bIns="45720" rtlCol="0" anchor="ctr"/>
          <a:lstStyle>
            <a:lvl1pPr algn="r">
              <a:defRPr sz="750">
                <a:solidFill>
                  <a:schemeClr val="tx1"/>
                </a:solidFill>
              </a:defRPr>
            </a:lvl1pPr>
          </a:lstStyle>
          <a:p>
            <a:fld id="{D7E3ECEC-7E7B-4FB9-BAE8-5C10F12795EA}" type="datetimeFigureOut">
              <a:rPr lang="en-US" smtClean="0"/>
              <a:t>10/13/2025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050742" y="6329172"/>
            <a:ext cx="457200" cy="338328"/>
          </a:xfrm>
          <a:prstGeom prst="rect">
            <a:avLst/>
          </a:prstGeom>
        </p:spPr>
        <p:txBody>
          <a:bodyPr vert="horz" lIns="91440" tIns="45720" rIns="91440" bIns="45720" rtlCol="0" anchor="ctr"/>
          <a:lstStyle>
            <a:lvl1pPr algn="r">
              <a:defRPr sz="750">
                <a:solidFill>
                  <a:schemeClr val="tx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64449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Lst>
  <p:txStyles>
    <p:titleStyle>
      <a:lvl1pPr algn="l" defTabSz="914400" rtl="0" eaLnBrk="1" latinLnBrk="0" hangingPunct="1">
        <a:lnSpc>
          <a:spcPct val="95000"/>
        </a:lnSpc>
        <a:spcBef>
          <a:spcPct val="0"/>
        </a:spcBef>
        <a:buNone/>
        <a:defRPr sz="2500" b="0" kern="1200" cap="all" baseline="0">
          <a:solidFill>
            <a:schemeClr val="tx1"/>
          </a:solidFill>
          <a:latin typeface="+mj-lt"/>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000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572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480">
          <p15:clr>
            <a:srgbClr val="F26B43"/>
          </p15:clr>
        </p15:guide>
        <p15:guide id="8" pos="7224">
          <p15:clr>
            <a:srgbClr val="F26B43"/>
          </p15:clr>
        </p15:guide>
        <p15:guide id="9" orient="horz" pos="3840">
          <p15:clr>
            <a:srgbClr val="F26B43"/>
          </p15:clr>
        </p15:guide>
        <p15:guide id="10" orient="horz" pos="2160">
          <p15:clr>
            <a:srgbClr val="F26B43"/>
          </p15:clr>
        </p15:guide>
        <p15:guide id="11"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02C3-245C-6474-4505-1DD5EA7703E4}"/>
              </a:ext>
            </a:extLst>
          </p:cNvPr>
          <p:cNvSpPr>
            <a:spLocks noGrp="1"/>
          </p:cNvSpPr>
          <p:nvPr>
            <p:ph type="ctrTitle"/>
          </p:nvPr>
        </p:nvSpPr>
        <p:spPr>
          <a:xfrm>
            <a:off x="7823860" y="1376413"/>
            <a:ext cx="3834793" cy="2697480"/>
          </a:xfrm>
        </p:spPr>
        <p:txBody>
          <a:bodyPr anchor="b">
            <a:normAutofit/>
          </a:bodyPr>
          <a:lstStyle/>
          <a:p>
            <a:r>
              <a:rPr lang="en-US"/>
              <a:t>Therapeutic and Creative Life Story Work for Adolescents</a:t>
            </a:r>
          </a:p>
        </p:txBody>
      </p:sp>
      <p:sp>
        <p:nvSpPr>
          <p:cNvPr id="3" name="Subtitle 2">
            <a:extLst>
              <a:ext uri="{FF2B5EF4-FFF2-40B4-BE49-F238E27FC236}">
                <a16:creationId xmlns:a16="http://schemas.microsoft.com/office/drawing/2014/main" id="{83F8C701-8DBB-B202-A203-5472C791EBBB}"/>
              </a:ext>
            </a:extLst>
          </p:cNvPr>
          <p:cNvSpPr>
            <a:spLocks noGrp="1"/>
          </p:cNvSpPr>
          <p:nvPr>
            <p:ph type="subTitle" idx="1"/>
          </p:nvPr>
        </p:nvSpPr>
        <p:spPr>
          <a:xfrm>
            <a:off x="7823860" y="4073893"/>
            <a:ext cx="3599210" cy="1162250"/>
          </a:xfrm>
        </p:spPr>
        <p:txBody>
          <a:bodyPr anchor="ctr">
            <a:normAutofit/>
          </a:bodyPr>
          <a:lstStyle/>
          <a:p>
            <a:r>
              <a:rPr lang="en-US"/>
              <a:t>Empowering youth through expression and personal growth</a:t>
            </a:r>
          </a:p>
        </p:txBody>
      </p:sp>
      <p:pic>
        <p:nvPicPr>
          <p:cNvPr id="4" name="Picture 3" descr="Child drawing on notebook">
            <a:extLst>
              <a:ext uri="{FF2B5EF4-FFF2-40B4-BE49-F238E27FC236}">
                <a16:creationId xmlns:a16="http://schemas.microsoft.com/office/drawing/2014/main" id="{5D397BEC-5C82-42F1-A6DE-05D7D607A9D6}"/>
              </a:ext>
            </a:extLst>
          </p:cNvPr>
          <p:cNvPicPr>
            <a:picLocks noChangeAspect="1"/>
          </p:cNvPicPr>
          <p:nvPr/>
        </p:nvPicPr>
        <p:blipFill>
          <a:blip r:embed="rId3"/>
          <a:srcRect l="11674" r="8672" b="-2"/>
          <a:stretch>
            <a:fillRect/>
          </a:stretch>
        </p:blipFill>
        <p:spPr>
          <a:xfrm>
            <a:off x="20" y="10"/>
            <a:ext cx="7274382" cy="6095990"/>
          </a:xfrm>
          <a:custGeom>
            <a:avLst/>
            <a:gdLst>
              <a:gd name="connsiteX0" fmla="*/ 0 w 7274402"/>
              <a:gd name="connsiteY0" fmla="*/ 0 h 6096000"/>
              <a:gd name="connsiteX1" fmla="*/ 7274402 w 7274402"/>
              <a:gd name="connsiteY1" fmla="*/ 0 h 6096000"/>
              <a:gd name="connsiteX2" fmla="*/ 7274402 w 7274402"/>
              <a:gd name="connsiteY2" fmla="*/ 5598011 h 6096000"/>
              <a:gd name="connsiteX3" fmla="*/ 6779450 w 7274402"/>
              <a:gd name="connsiteY3" fmla="*/ 6096000 h 6096000"/>
              <a:gd name="connsiteX4" fmla="*/ 0 w 7274402"/>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402" h="6096000">
                <a:moveTo>
                  <a:pt x="0" y="0"/>
                </a:moveTo>
                <a:lnTo>
                  <a:pt x="7274402" y="0"/>
                </a:lnTo>
                <a:lnTo>
                  <a:pt x="7274402" y="5598011"/>
                </a:lnTo>
                <a:cubicBezTo>
                  <a:pt x="7274402" y="5873043"/>
                  <a:pt x="7052804" y="6096000"/>
                  <a:pt x="6779450" y="6096000"/>
                </a:cubicBezTo>
                <a:lnTo>
                  <a:pt x="0" y="6096000"/>
                </a:lnTo>
                <a:close/>
              </a:path>
            </a:pathLst>
          </a:custGeom>
          <a:noFill/>
        </p:spPr>
      </p:pic>
    </p:spTree>
    <p:extLst>
      <p:ext uri="{BB962C8B-B14F-4D97-AF65-F5344CB8AC3E}">
        <p14:creationId xmlns:p14="http://schemas.microsoft.com/office/powerpoint/2010/main" val="104555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5EBD-4E62-CF6E-6402-AB055D3604D3}"/>
              </a:ext>
            </a:extLst>
          </p:cNvPr>
          <p:cNvSpPr>
            <a:spLocks noGrp="1"/>
          </p:cNvSpPr>
          <p:nvPr>
            <p:ph type="title"/>
          </p:nvPr>
        </p:nvSpPr>
        <p:spPr>
          <a:xfrm>
            <a:off x="213702" y="1940943"/>
            <a:ext cx="8771340" cy="4917058"/>
          </a:xfrm>
        </p:spPr>
        <p:txBody>
          <a:bodyPr anchor="b">
            <a:normAutofit/>
          </a:bodyPr>
          <a:lstStyle/>
          <a:p>
            <a:r>
              <a:rPr lang="en-US"/>
              <a:t>Low-Intensity and Everyday Life Story Work</a:t>
            </a:r>
          </a:p>
        </p:txBody>
      </p:sp>
    </p:spTree>
    <p:extLst>
      <p:ext uri="{BB962C8B-B14F-4D97-AF65-F5344CB8AC3E}">
        <p14:creationId xmlns:p14="http://schemas.microsoft.com/office/powerpoint/2010/main" val="1165144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AA73-7C90-6E07-DCDE-FEEFBA980D49}"/>
              </a:ext>
            </a:extLst>
          </p:cNvPr>
          <p:cNvSpPr>
            <a:spLocks noGrp="1"/>
          </p:cNvSpPr>
          <p:nvPr>
            <p:ph type="title"/>
          </p:nvPr>
        </p:nvSpPr>
        <p:spPr>
          <a:xfrm>
            <a:off x="768096" y="822960"/>
            <a:ext cx="7196328" cy="1068324"/>
          </a:xfrm>
        </p:spPr>
        <p:txBody>
          <a:bodyPr anchor="t">
            <a:normAutofit/>
          </a:bodyPr>
          <a:lstStyle/>
          <a:p>
            <a:r>
              <a:rPr lang="en-US"/>
              <a:t>Low-Intensity Life Story Work</a:t>
            </a:r>
          </a:p>
        </p:txBody>
      </p:sp>
      <p:sp>
        <p:nvSpPr>
          <p:cNvPr id="4" name="Content Placeholder 3">
            <a:extLst>
              <a:ext uri="{FF2B5EF4-FFF2-40B4-BE49-F238E27FC236}">
                <a16:creationId xmlns:a16="http://schemas.microsoft.com/office/drawing/2014/main" id="{EBA8CFD5-185C-8A59-F91A-F77951FB72F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8096" y="1996440"/>
            <a:ext cx="7196328" cy="4099560"/>
          </a:xfrm>
        </p:spPr>
        <p:txBody>
          <a:bodyPr>
            <a:normAutofit/>
          </a:bodyPr>
          <a:lstStyle/>
          <a:p>
            <a:pPr marL="0" indent="0">
              <a:lnSpc>
                <a:spcPct val="110000"/>
              </a:lnSpc>
              <a:spcBef>
                <a:spcPts val="2500"/>
              </a:spcBef>
              <a:buFont typeface="Arial" panose="020B0604020202020204" pitchFamily="34" charset="0"/>
              <a:buNone/>
            </a:pPr>
            <a:r>
              <a:rPr lang="en-US" b="1"/>
              <a:t>Accessible Storytelling Methods</a:t>
            </a:r>
          </a:p>
          <a:p>
            <a:pPr marL="0" lvl="1" indent="0">
              <a:lnSpc>
                <a:spcPct val="110000"/>
              </a:lnSpc>
              <a:buFont typeface="Arial" panose="020B0604020202020204" pitchFamily="34" charset="0"/>
              <a:buNone/>
            </a:pPr>
            <a:r>
              <a:t>Low-intensity techniques include journaling, photo diaries, voice notes, and casual conversations for easy emotional expression.</a:t>
            </a:r>
            <a:endParaRPr lang="en-US"/>
          </a:p>
          <a:p>
            <a:pPr marL="0" indent="0">
              <a:lnSpc>
                <a:spcPct val="110000"/>
              </a:lnSpc>
              <a:spcBef>
                <a:spcPts val="2500"/>
              </a:spcBef>
              <a:buFont typeface="Arial" panose="020B0604020202020204" pitchFamily="34" charset="0"/>
              <a:buNone/>
            </a:pPr>
            <a:r>
              <a:rPr lang="en-US" b="1"/>
              <a:t>Building Safety and Growth</a:t>
            </a:r>
          </a:p>
          <a:p>
            <a:pPr marL="0" lvl="1" indent="0">
              <a:lnSpc>
                <a:spcPct val="110000"/>
              </a:lnSpc>
              <a:buFont typeface="Arial" panose="020B0604020202020204" pitchFamily="34" charset="0"/>
              <a:buNone/>
            </a:pPr>
            <a:r>
              <a:t>These methods help adolescents build a narrative centered on safety, stability, and personal growth over time.</a:t>
            </a:r>
            <a:endParaRPr lang="en-US"/>
          </a:p>
          <a:p>
            <a:pPr marL="0" indent="0">
              <a:lnSpc>
                <a:spcPct val="110000"/>
              </a:lnSpc>
              <a:spcBef>
                <a:spcPts val="2500"/>
              </a:spcBef>
              <a:buFont typeface="Arial" panose="020B0604020202020204" pitchFamily="34" charset="0"/>
              <a:buNone/>
            </a:pPr>
            <a:r>
              <a:rPr lang="en-US" b="1"/>
              <a:t>Person-Centered Collaboration</a:t>
            </a:r>
          </a:p>
          <a:p>
            <a:pPr marL="0" lvl="1" indent="0">
              <a:lnSpc>
                <a:spcPct val="110000"/>
              </a:lnSpc>
              <a:buFont typeface="Arial" panose="020B0604020202020204" pitchFamily="34" charset="0"/>
              <a:buNone/>
            </a:pPr>
            <a:r>
              <a:t>Social workers co-construct stories with adolescents ensuring developmentally appropriate and person-centered support.</a:t>
            </a:r>
            <a:endParaRPr lang="en-US"/>
          </a:p>
          <a:p>
            <a:pPr marL="0" indent="0">
              <a:lnSpc>
                <a:spcPct val="110000"/>
              </a:lnSpc>
              <a:spcBef>
                <a:spcPts val="2500"/>
              </a:spcBef>
              <a:buFont typeface="Arial" panose="020B0604020202020204" pitchFamily="34" charset="0"/>
              <a:buNone/>
            </a:pPr>
            <a:r>
              <a:rPr lang="en-US" b="1"/>
              <a:t>Mental Health Benefits</a:t>
            </a:r>
          </a:p>
          <a:p>
            <a:pPr marL="0" lvl="1" indent="0">
              <a:lnSpc>
                <a:spcPct val="110000"/>
              </a:lnSpc>
              <a:buFont typeface="Arial" panose="020B0604020202020204" pitchFamily="34" charset="0"/>
              <a:buNone/>
            </a:pPr>
            <a:r>
              <a:t>This approach supports mental health, enhances self-esteem, and prepares for potential intensive therapeutic work.</a:t>
            </a:r>
            <a:endParaRPr lang="en-US"/>
          </a:p>
        </p:txBody>
      </p:sp>
      <p:pic>
        <p:nvPicPr>
          <p:cNvPr id="5" name="Content Placeholder 4" descr="Close up of child writing at the meadow.">
            <a:extLst>
              <a:ext uri="{FF2B5EF4-FFF2-40B4-BE49-F238E27FC236}">
                <a16:creationId xmlns:a16="http://schemas.microsoft.com/office/drawing/2014/main" id="{4783DBE1-11D2-47EF-A305-922D178AE22F}"/>
              </a:ext>
            </a:extLst>
          </p:cNvPr>
          <p:cNvPicPr>
            <a:picLocks noGrp="1" noChangeAspect="1"/>
          </p:cNvPicPr>
          <p:nvPr>
            <p:ph type="pic" sz="quarter" idx="15"/>
          </p:nvPr>
        </p:nvPicPr>
        <p:blipFill>
          <a:blip r:embed="rId3"/>
          <a:srcRect l="28317" r="33458" b="1"/>
          <a:stretch>
            <a:fillRect/>
          </a:stretch>
        </p:blipFill>
        <p:spPr>
          <a:xfrm>
            <a:off x="8698986" y="758460"/>
            <a:ext cx="3493014" cy="6099541"/>
          </a:xfrm>
          <a:prstGeom prst="rect">
            <a:avLst/>
          </a:prstGeom>
          <a:noFill/>
        </p:spPr>
      </p:pic>
    </p:spTree>
    <p:extLst>
      <p:ext uri="{BB962C8B-B14F-4D97-AF65-F5344CB8AC3E}">
        <p14:creationId xmlns:p14="http://schemas.microsoft.com/office/powerpoint/2010/main" val="1646165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29B57-1A04-FEE0-AC7E-9F7AD96D3634}"/>
              </a:ext>
            </a:extLst>
          </p:cNvPr>
          <p:cNvSpPr>
            <a:spLocks noGrp="1"/>
          </p:cNvSpPr>
          <p:nvPr>
            <p:ph type="title"/>
          </p:nvPr>
        </p:nvSpPr>
        <p:spPr>
          <a:xfrm>
            <a:off x="768096" y="822960"/>
            <a:ext cx="7196328" cy="1068324"/>
          </a:xfrm>
        </p:spPr>
        <p:txBody>
          <a:bodyPr anchor="t">
            <a:normAutofit/>
          </a:bodyPr>
          <a:lstStyle/>
          <a:p>
            <a:r>
              <a:rPr lang="en-US"/>
              <a:t>My Support Network</a:t>
            </a:r>
          </a:p>
        </p:txBody>
      </p:sp>
      <p:sp>
        <p:nvSpPr>
          <p:cNvPr id="4" name="Content Placeholder 3">
            <a:extLst>
              <a:ext uri="{FF2B5EF4-FFF2-40B4-BE49-F238E27FC236}">
                <a16:creationId xmlns:a16="http://schemas.microsoft.com/office/drawing/2014/main" id="{33B3BE13-A014-BD41-E090-D3BF36E6934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8096" y="1996440"/>
            <a:ext cx="7196328" cy="4099560"/>
          </a:xfrm>
        </p:spPr>
        <p:txBody>
          <a:bodyPr>
            <a:normAutofit/>
          </a:bodyPr>
          <a:lstStyle/>
          <a:p>
            <a:pPr marL="0" indent="0">
              <a:lnSpc>
                <a:spcPct val="110000"/>
              </a:lnSpc>
              <a:spcBef>
                <a:spcPts val="2500"/>
              </a:spcBef>
              <a:buFont typeface="Arial" panose="020B0604020202020204" pitchFamily="34" charset="0"/>
              <a:buNone/>
            </a:pPr>
            <a:r>
              <a:rPr lang="en-US" b="1"/>
              <a:t>Visualizing Support Networks</a:t>
            </a:r>
          </a:p>
          <a:p>
            <a:pPr marL="0" lvl="1" indent="0">
              <a:lnSpc>
                <a:spcPct val="110000"/>
              </a:lnSpc>
              <a:buFont typeface="Arial" panose="020B0604020202020204" pitchFamily="34" charset="0"/>
              <a:buNone/>
            </a:pPr>
            <a:r>
              <a:t>Mapping helps adolescents identify key emotional and practical supporters in their lives.</a:t>
            </a:r>
            <a:endParaRPr lang="en-US"/>
          </a:p>
          <a:p>
            <a:pPr marL="0" indent="0">
              <a:lnSpc>
                <a:spcPct val="110000"/>
              </a:lnSpc>
              <a:spcBef>
                <a:spcPts val="2500"/>
              </a:spcBef>
              <a:buFont typeface="Arial" panose="020B0604020202020204" pitchFamily="34" charset="0"/>
              <a:buNone/>
            </a:pPr>
            <a:r>
              <a:rPr lang="en-US" b="1"/>
              <a:t>Building Trust and Safety</a:t>
            </a:r>
          </a:p>
          <a:p>
            <a:pPr marL="0" lvl="1" indent="0">
              <a:lnSpc>
                <a:spcPct val="110000"/>
              </a:lnSpc>
              <a:buFont typeface="Arial" panose="020B0604020202020204" pitchFamily="34" charset="0"/>
              <a:buNone/>
            </a:pPr>
            <a:r>
              <a:t>The 'circle of trust' activity reinforces important relationships providing strength and safety.</a:t>
            </a:r>
            <a:endParaRPr lang="en-US"/>
          </a:p>
          <a:p>
            <a:pPr marL="0" indent="0">
              <a:lnSpc>
                <a:spcPct val="110000"/>
              </a:lnSpc>
              <a:spcBef>
                <a:spcPts val="2500"/>
              </a:spcBef>
              <a:buFont typeface="Arial" panose="020B0604020202020204" pitchFamily="34" charset="0"/>
              <a:buNone/>
            </a:pPr>
            <a:r>
              <a:rPr lang="en-US" b="1"/>
              <a:t>Facilitating Communication</a:t>
            </a:r>
          </a:p>
          <a:p>
            <a:pPr marL="0" lvl="1" indent="0">
              <a:lnSpc>
                <a:spcPct val="110000"/>
              </a:lnSpc>
              <a:buFont typeface="Arial" panose="020B0604020202020204" pitchFamily="34" charset="0"/>
              <a:buNone/>
            </a:pPr>
            <a:r>
              <a:t>Social workers use support maps to discuss trust, boundaries, and effective communication.</a:t>
            </a:r>
            <a:endParaRPr lang="en-US"/>
          </a:p>
          <a:p>
            <a:pPr marL="0" indent="0">
              <a:lnSpc>
                <a:spcPct val="110000"/>
              </a:lnSpc>
              <a:spcBef>
                <a:spcPts val="2500"/>
              </a:spcBef>
              <a:buFont typeface="Arial" panose="020B0604020202020204" pitchFamily="34" charset="0"/>
              <a:buNone/>
            </a:pPr>
            <a:r>
              <a:rPr lang="en-US" b="1"/>
              <a:t>Planning for Future Support</a:t>
            </a:r>
          </a:p>
          <a:p>
            <a:pPr marL="0" lvl="1" indent="0">
              <a:lnSpc>
                <a:spcPct val="110000"/>
              </a:lnSpc>
              <a:buFont typeface="Arial" panose="020B0604020202020204" pitchFamily="34" charset="0"/>
              <a:buNone/>
            </a:pPr>
            <a:r>
              <a:t>Support mapping identifies social gaps and aids in planning ongoing adolescent resilience building.</a:t>
            </a:r>
            <a:endParaRPr lang="en-US"/>
          </a:p>
        </p:txBody>
      </p:sp>
      <p:pic>
        <p:nvPicPr>
          <p:cNvPr id="5" name="Content Placeholder 4" descr="Individual circle or globe on a white background made up of small human silhouette figures. Each figure is a different color one would find in a rainbow. Could also symbolize gay pride.">
            <a:extLst>
              <a:ext uri="{FF2B5EF4-FFF2-40B4-BE49-F238E27FC236}">
                <a16:creationId xmlns:a16="http://schemas.microsoft.com/office/drawing/2014/main" id="{1FE37165-7459-496D-B66F-16179DE1E5DF}"/>
              </a:ext>
            </a:extLst>
          </p:cNvPr>
          <p:cNvPicPr>
            <a:picLocks noGrp="1" noChangeAspect="1"/>
          </p:cNvPicPr>
          <p:nvPr>
            <p:ph type="pic" sz="quarter" idx="15"/>
          </p:nvPr>
        </p:nvPicPr>
        <p:blipFill>
          <a:blip r:embed="rId3"/>
          <a:srcRect l="31045" r="30730" b="1"/>
          <a:stretch>
            <a:fillRect/>
          </a:stretch>
        </p:blipFill>
        <p:spPr>
          <a:xfrm>
            <a:off x="8698986" y="758460"/>
            <a:ext cx="3493014" cy="6099541"/>
          </a:xfrm>
          <a:prstGeom prst="rect">
            <a:avLst/>
          </a:prstGeom>
          <a:noFill/>
        </p:spPr>
      </p:pic>
    </p:spTree>
    <p:extLst>
      <p:ext uri="{BB962C8B-B14F-4D97-AF65-F5344CB8AC3E}">
        <p14:creationId xmlns:p14="http://schemas.microsoft.com/office/powerpoint/2010/main" val="3222184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ECD9-3E8C-8D08-1052-0B4775C9974A}"/>
              </a:ext>
            </a:extLst>
          </p:cNvPr>
          <p:cNvSpPr>
            <a:spLocks noGrp="1"/>
          </p:cNvSpPr>
          <p:nvPr>
            <p:ph type="title"/>
          </p:nvPr>
        </p:nvSpPr>
        <p:spPr>
          <a:xfrm>
            <a:off x="213702" y="1940943"/>
            <a:ext cx="8771340" cy="4917058"/>
          </a:xfrm>
        </p:spPr>
        <p:txBody>
          <a:bodyPr anchor="b">
            <a:normAutofit/>
          </a:bodyPr>
          <a:lstStyle/>
          <a:p>
            <a:r>
              <a:rPr lang="en-US"/>
              <a:t>Resilience and Future Planning</a:t>
            </a:r>
          </a:p>
        </p:txBody>
      </p:sp>
    </p:spTree>
    <p:extLst>
      <p:ext uri="{BB962C8B-B14F-4D97-AF65-F5344CB8AC3E}">
        <p14:creationId xmlns:p14="http://schemas.microsoft.com/office/powerpoint/2010/main" val="1485092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CF4D-48F5-67E1-204F-95A7A063C351}"/>
              </a:ext>
            </a:extLst>
          </p:cNvPr>
          <p:cNvSpPr>
            <a:spLocks noGrp="1"/>
          </p:cNvSpPr>
          <p:nvPr>
            <p:ph type="title"/>
          </p:nvPr>
        </p:nvSpPr>
        <p:spPr>
          <a:xfrm>
            <a:off x="4160520" y="822960"/>
            <a:ext cx="7305005" cy="972657"/>
          </a:xfrm>
        </p:spPr>
        <p:txBody>
          <a:bodyPr anchor="t">
            <a:normAutofit/>
          </a:bodyPr>
          <a:lstStyle/>
          <a:p>
            <a:r>
              <a:rPr lang="en-US"/>
              <a:t>Mindfulness &amp; Resilience</a:t>
            </a:r>
          </a:p>
        </p:txBody>
      </p:sp>
      <p:pic>
        <p:nvPicPr>
          <p:cNvPr id="5" name="Content Placeholder 4" descr="Young woman meditating with closed eyes in nature, sitting cross-legged on rock in forest after taking off her sport shoes.">
            <a:extLst>
              <a:ext uri="{FF2B5EF4-FFF2-40B4-BE49-F238E27FC236}">
                <a16:creationId xmlns:a16="http://schemas.microsoft.com/office/drawing/2014/main" id="{12CA7009-6C6D-4C9C-9115-83FA444807A1}"/>
              </a:ext>
            </a:extLst>
          </p:cNvPr>
          <p:cNvPicPr>
            <a:picLocks noGrp="1" noChangeAspect="1"/>
          </p:cNvPicPr>
          <p:nvPr>
            <p:ph type="pic" sz="quarter" idx="15"/>
          </p:nvPr>
        </p:nvPicPr>
        <p:blipFill>
          <a:blip r:embed="rId3"/>
          <a:srcRect l="23798" r="38024" b="-2"/>
          <a:stretch>
            <a:fillRect/>
          </a:stretch>
        </p:blipFill>
        <p:spPr>
          <a:xfrm>
            <a:off x="20" y="10"/>
            <a:ext cx="3492988" cy="6107194"/>
          </a:xfrm>
          <a:prstGeom prst="rect">
            <a:avLst/>
          </a:prstGeom>
          <a:noFill/>
        </p:spPr>
      </p:pic>
      <p:sp>
        <p:nvSpPr>
          <p:cNvPr id="4" name="Content Placeholder 3">
            <a:extLst>
              <a:ext uri="{FF2B5EF4-FFF2-40B4-BE49-F238E27FC236}">
                <a16:creationId xmlns:a16="http://schemas.microsoft.com/office/drawing/2014/main" id="{399E4C0B-69F2-C52A-2291-FA40DA255DE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63095" y="1993392"/>
            <a:ext cx="7305005" cy="4120889"/>
          </a:xfrm>
        </p:spPr>
        <p:txBody>
          <a:bodyPr>
            <a:normAutofit/>
          </a:bodyPr>
          <a:lstStyle/>
          <a:p>
            <a:pPr marL="0" indent="0">
              <a:lnSpc>
                <a:spcPct val="110000"/>
              </a:lnSpc>
              <a:spcBef>
                <a:spcPts val="2500"/>
              </a:spcBef>
              <a:buFont typeface="Arial" panose="020B0604020202020204" pitchFamily="34" charset="0"/>
              <a:buNone/>
            </a:pPr>
            <a:r>
              <a:rPr lang="en-US" b="1"/>
              <a:t>Mindfulness Techniques</a:t>
            </a:r>
          </a:p>
          <a:p>
            <a:pPr marL="0" lvl="1" indent="0">
              <a:lnSpc>
                <a:spcPct val="110000"/>
              </a:lnSpc>
              <a:buFont typeface="Arial" panose="020B0604020202020204" pitchFamily="34" charset="0"/>
              <a:buNone/>
            </a:pPr>
            <a:r>
              <a:t>Techniques like breathing exercises, grounding, and visualizations help adolescents manage stress effectively.</a:t>
            </a:r>
            <a:endParaRPr lang="en-US"/>
          </a:p>
          <a:p>
            <a:pPr marL="0" indent="0">
              <a:lnSpc>
                <a:spcPct val="110000"/>
              </a:lnSpc>
              <a:spcBef>
                <a:spcPts val="2500"/>
              </a:spcBef>
              <a:buFont typeface="Arial" panose="020B0604020202020204" pitchFamily="34" charset="0"/>
              <a:buNone/>
            </a:pPr>
            <a:r>
              <a:rPr lang="en-US" b="1"/>
              <a:t>Coping Skill Worksheets</a:t>
            </a:r>
          </a:p>
          <a:p>
            <a:pPr marL="0" lvl="1" indent="0">
              <a:lnSpc>
                <a:spcPct val="110000"/>
              </a:lnSpc>
              <a:buFont typeface="Arial" panose="020B0604020202020204" pitchFamily="34" charset="0"/>
              <a:buNone/>
            </a:pPr>
            <a:r>
              <a:t>Worksheets from trauma toolkits teach coping skills and promote self-awareness among adolescents.</a:t>
            </a:r>
            <a:endParaRPr lang="en-US"/>
          </a:p>
          <a:p>
            <a:pPr marL="0" indent="0">
              <a:lnSpc>
                <a:spcPct val="110000"/>
              </a:lnSpc>
              <a:spcBef>
                <a:spcPts val="2500"/>
              </a:spcBef>
              <a:buFont typeface="Arial" panose="020B0604020202020204" pitchFamily="34" charset="0"/>
              <a:buNone/>
            </a:pPr>
            <a:r>
              <a:rPr lang="en-US" b="1"/>
              <a:t>Resilience Building</a:t>
            </a:r>
          </a:p>
          <a:p>
            <a:pPr marL="0" lvl="1" indent="0">
              <a:lnSpc>
                <a:spcPct val="110000"/>
              </a:lnSpc>
              <a:buFont typeface="Arial" panose="020B0604020202020204" pitchFamily="34" charset="0"/>
              <a:buNone/>
            </a:pPr>
            <a:r>
              <a:t>Building resilience empowers adolescents to face challenges confidently and maintain emotional balance.</a:t>
            </a:r>
            <a:endParaRPr lang="en-US"/>
          </a:p>
          <a:p>
            <a:pPr marL="0" indent="0">
              <a:lnSpc>
                <a:spcPct val="110000"/>
              </a:lnSpc>
              <a:spcBef>
                <a:spcPts val="2500"/>
              </a:spcBef>
              <a:buFont typeface="Arial" panose="020B0604020202020204" pitchFamily="34" charset="0"/>
              <a:buNone/>
            </a:pPr>
            <a:r>
              <a:rPr lang="en-US" b="1"/>
              <a:t>Supportive Environment</a:t>
            </a:r>
          </a:p>
          <a:p>
            <a:pPr marL="0" lvl="1" indent="0">
              <a:lnSpc>
                <a:spcPct val="110000"/>
              </a:lnSpc>
              <a:buFont typeface="Arial" panose="020B0604020202020204" pitchFamily="34" charset="0"/>
              <a:buNone/>
            </a:pPr>
            <a:r>
              <a:t>Social workers use mindfulness to create calm, supportive environments for trauma-informed sessions.</a:t>
            </a:r>
            <a:endParaRPr lang="en-US"/>
          </a:p>
        </p:txBody>
      </p:sp>
    </p:spTree>
    <p:extLst>
      <p:ext uri="{BB962C8B-B14F-4D97-AF65-F5344CB8AC3E}">
        <p14:creationId xmlns:p14="http://schemas.microsoft.com/office/powerpoint/2010/main" val="1663079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8C08-8CCC-CBC1-62F7-D802715729C8}"/>
              </a:ext>
            </a:extLst>
          </p:cNvPr>
          <p:cNvSpPr>
            <a:spLocks noGrp="1"/>
          </p:cNvSpPr>
          <p:nvPr>
            <p:ph type="title"/>
          </p:nvPr>
        </p:nvSpPr>
        <p:spPr>
          <a:xfrm>
            <a:off x="768096" y="822960"/>
            <a:ext cx="7196328" cy="1068324"/>
          </a:xfrm>
        </p:spPr>
        <p:txBody>
          <a:bodyPr anchor="t">
            <a:normAutofit/>
          </a:bodyPr>
          <a:lstStyle/>
          <a:p>
            <a:r>
              <a:rPr lang="en-US"/>
              <a:t>Future Vision Board</a:t>
            </a:r>
          </a:p>
        </p:txBody>
      </p:sp>
      <p:sp>
        <p:nvSpPr>
          <p:cNvPr id="4" name="Content Placeholder 3">
            <a:extLst>
              <a:ext uri="{FF2B5EF4-FFF2-40B4-BE49-F238E27FC236}">
                <a16:creationId xmlns:a16="http://schemas.microsoft.com/office/drawing/2014/main" id="{BB3E3D56-7E3C-EBA5-5FAC-DC60098C775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8096" y="1996440"/>
            <a:ext cx="7196328" cy="4099560"/>
          </a:xfrm>
        </p:spPr>
        <p:txBody>
          <a:bodyPr>
            <a:normAutofit/>
          </a:bodyPr>
          <a:lstStyle/>
          <a:p>
            <a:pPr marL="0" indent="0">
              <a:lnSpc>
                <a:spcPct val="110000"/>
              </a:lnSpc>
              <a:spcBef>
                <a:spcPts val="2500"/>
              </a:spcBef>
              <a:buFont typeface="Arial" panose="020B0604020202020204" pitchFamily="34" charset="0"/>
              <a:buNone/>
            </a:pPr>
            <a:r>
              <a:rPr lang="en-US" b="1"/>
              <a:t>Visualizing Aspirations</a:t>
            </a:r>
          </a:p>
          <a:p>
            <a:pPr marL="0" lvl="1" indent="0">
              <a:lnSpc>
                <a:spcPct val="110000"/>
              </a:lnSpc>
              <a:buFont typeface="Arial" panose="020B0604020202020204" pitchFamily="34" charset="0"/>
              <a:buNone/>
            </a:pPr>
            <a:r>
              <a:t>Vision boards help adolescents visually express their hopes, dreams, and personal values through creative mediums.</a:t>
            </a:r>
            <a:endParaRPr lang="en-US"/>
          </a:p>
          <a:p>
            <a:pPr marL="0" indent="0">
              <a:lnSpc>
                <a:spcPct val="110000"/>
              </a:lnSpc>
              <a:spcBef>
                <a:spcPts val="2500"/>
              </a:spcBef>
              <a:buFont typeface="Arial" panose="020B0604020202020204" pitchFamily="34" charset="0"/>
              <a:buNone/>
            </a:pPr>
            <a:r>
              <a:rPr lang="en-US" b="1"/>
              <a:t>Encouraging Forward-Thinking</a:t>
            </a:r>
          </a:p>
          <a:p>
            <a:pPr marL="0" lvl="1" indent="0">
              <a:lnSpc>
                <a:spcPct val="110000"/>
              </a:lnSpc>
              <a:buFont typeface="Arial" panose="020B0604020202020204" pitchFamily="34" charset="0"/>
              <a:buNone/>
            </a:pPr>
            <a:r>
              <a:t>This activity promotes future-oriented thinking by linking past experiences to upcoming possibilities and opportunities.</a:t>
            </a:r>
            <a:endParaRPr lang="en-US"/>
          </a:p>
          <a:p>
            <a:pPr marL="0" indent="0">
              <a:lnSpc>
                <a:spcPct val="110000"/>
              </a:lnSpc>
              <a:spcBef>
                <a:spcPts val="2500"/>
              </a:spcBef>
              <a:buFont typeface="Arial" panose="020B0604020202020204" pitchFamily="34" charset="0"/>
              <a:buNone/>
            </a:pPr>
            <a:r>
              <a:rPr lang="en-US" b="1"/>
              <a:t>Motivational Tool</a:t>
            </a:r>
          </a:p>
          <a:p>
            <a:pPr marL="0" lvl="1" indent="0">
              <a:lnSpc>
                <a:spcPct val="110000"/>
              </a:lnSpc>
              <a:buFont typeface="Arial" panose="020B0604020202020204" pitchFamily="34" charset="0"/>
              <a:buNone/>
            </a:pPr>
            <a:r>
              <a:t>Vision boards serve as reminders of strengths and potentials, motivating adolescents to pursue their goals actively.</a:t>
            </a:r>
            <a:endParaRPr lang="en-US"/>
          </a:p>
          <a:p>
            <a:pPr marL="0" indent="0">
              <a:lnSpc>
                <a:spcPct val="110000"/>
              </a:lnSpc>
              <a:spcBef>
                <a:spcPts val="2500"/>
              </a:spcBef>
              <a:buFont typeface="Arial" panose="020B0604020202020204" pitchFamily="34" charset="0"/>
              <a:buNone/>
            </a:pPr>
            <a:r>
              <a:rPr lang="en-US" b="1"/>
              <a:t>Supporting Goal-Setting</a:t>
            </a:r>
          </a:p>
          <a:p>
            <a:pPr marL="0" lvl="1" indent="0">
              <a:lnSpc>
                <a:spcPct val="110000"/>
              </a:lnSpc>
              <a:buFont typeface="Arial" panose="020B0604020202020204" pitchFamily="34" charset="0"/>
              <a:buNone/>
            </a:pPr>
            <a:r>
              <a:t>Social workers use vision boards to facilitate discussions and help adolescents plan actionable steps toward their future.</a:t>
            </a:r>
            <a:endParaRPr lang="en-US"/>
          </a:p>
        </p:txBody>
      </p:sp>
      <p:pic>
        <p:nvPicPr>
          <p:cNvPr id="5" name="Content Placeholder 4" descr="Happy New Year Lettering polaroid framed on wooden Background">
            <a:extLst>
              <a:ext uri="{FF2B5EF4-FFF2-40B4-BE49-F238E27FC236}">
                <a16:creationId xmlns:a16="http://schemas.microsoft.com/office/drawing/2014/main" id="{89B925F7-75FA-4536-9986-AEB51BDCADCB}"/>
              </a:ext>
            </a:extLst>
          </p:cNvPr>
          <p:cNvPicPr>
            <a:picLocks noGrp="1" noChangeAspect="1"/>
          </p:cNvPicPr>
          <p:nvPr>
            <p:ph type="pic" sz="quarter" idx="15"/>
          </p:nvPr>
        </p:nvPicPr>
        <p:blipFill>
          <a:blip r:embed="rId3"/>
          <a:srcRect l="30466" r="31309" b="1"/>
          <a:stretch>
            <a:fillRect/>
          </a:stretch>
        </p:blipFill>
        <p:spPr>
          <a:xfrm>
            <a:off x="8698986" y="758460"/>
            <a:ext cx="3493014" cy="6099541"/>
          </a:xfrm>
          <a:prstGeom prst="rect">
            <a:avLst/>
          </a:prstGeom>
          <a:noFill/>
        </p:spPr>
      </p:pic>
    </p:spTree>
    <p:extLst>
      <p:ext uri="{BB962C8B-B14F-4D97-AF65-F5344CB8AC3E}">
        <p14:creationId xmlns:p14="http://schemas.microsoft.com/office/powerpoint/2010/main" val="1408494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130C-3D2F-E5A7-3B7C-653F96E90C8A}"/>
              </a:ext>
            </a:extLst>
          </p:cNvPr>
          <p:cNvSpPr>
            <a:spLocks noGrp="1"/>
          </p:cNvSpPr>
          <p:nvPr>
            <p:ph type="title"/>
          </p:nvPr>
        </p:nvSpPr>
        <p:spPr>
          <a:xfrm>
            <a:off x="213702" y="1940943"/>
            <a:ext cx="8771340" cy="4917058"/>
          </a:xfrm>
        </p:spPr>
        <p:txBody>
          <a:bodyPr anchor="b">
            <a:normAutofit/>
          </a:bodyPr>
          <a:lstStyle/>
          <a:p>
            <a:r>
              <a:rPr lang="en-US"/>
              <a:t>Closure and Reflection</a:t>
            </a:r>
          </a:p>
        </p:txBody>
      </p:sp>
    </p:spTree>
    <p:extLst>
      <p:ext uri="{BB962C8B-B14F-4D97-AF65-F5344CB8AC3E}">
        <p14:creationId xmlns:p14="http://schemas.microsoft.com/office/powerpoint/2010/main" val="630657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0C1E1-6CBE-A814-E886-F2505DC6144B}"/>
              </a:ext>
            </a:extLst>
          </p:cNvPr>
          <p:cNvSpPr>
            <a:spLocks noGrp="1"/>
          </p:cNvSpPr>
          <p:nvPr>
            <p:ph type="title"/>
          </p:nvPr>
        </p:nvSpPr>
        <p:spPr>
          <a:xfrm>
            <a:off x="768096" y="822960"/>
            <a:ext cx="10706100" cy="674908"/>
          </a:xfrm>
        </p:spPr>
        <p:txBody>
          <a:bodyPr anchor="t">
            <a:normAutofit/>
          </a:bodyPr>
          <a:lstStyle/>
          <a:p>
            <a:r>
              <a:rPr lang="en-US"/>
              <a:t>Closure &amp; Reflection</a:t>
            </a:r>
          </a:p>
        </p:txBody>
      </p:sp>
      <p:pic>
        <p:nvPicPr>
          <p:cNvPr id="5" name="Content Placeholder 4" descr="Handwriting on paper">
            <a:extLst>
              <a:ext uri="{FF2B5EF4-FFF2-40B4-BE49-F238E27FC236}">
                <a16:creationId xmlns:a16="http://schemas.microsoft.com/office/drawing/2014/main" id="{7C29B12C-8FA0-48C9-896A-F78FB561CDAF}"/>
              </a:ext>
            </a:extLst>
          </p:cNvPr>
          <p:cNvPicPr>
            <a:picLocks noGrp="1" noChangeAspect="1"/>
          </p:cNvPicPr>
          <p:nvPr>
            <p:ph sz="quarter" idx="15"/>
          </p:nvPr>
        </p:nvPicPr>
        <p:blipFill>
          <a:blip r:embed="rId3"/>
          <a:srcRect l="21180"/>
          <a:stretch>
            <a:fillRect/>
          </a:stretch>
        </p:blipFill>
        <p:spPr>
          <a:xfrm>
            <a:off x="762000" y="1802352"/>
            <a:ext cx="5070020" cy="4293648"/>
          </a:xfrm>
          <a:prstGeom prst="rect">
            <a:avLst/>
          </a:prstGeom>
          <a:noFill/>
        </p:spPr>
      </p:pic>
      <p:sp>
        <p:nvSpPr>
          <p:cNvPr id="4" name="Content Placeholder 3">
            <a:extLst>
              <a:ext uri="{FF2B5EF4-FFF2-40B4-BE49-F238E27FC236}">
                <a16:creationId xmlns:a16="http://schemas.microsoft.com/office/drawing/2014/main" id="{5DDC8592-C6FD-E8AB-E185-E2D57EA2C62D}"/>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94099" y="1802352"/>
            <a:ext cx="5070021" cy="4293648"/>
          </a:xfrm>
        </p:spPr>
        <p:txBody>
          <a:bodyPr>
            <a:normAutofit/>
          </a:bodyPr>
          <a:lstStyle/>
          <a:p>
            <a:pPr marL="0" indent="0">
              <a:spcBef>
                <a:spcPts val="2500"/>
              </a:spcBef>
              <a:buFont typeface="Arial" panose="020B0604020202020204" pitchFamily="34" charset="0"/>
              <a:buNone/>
            </a:pPr>
            <a:r>
              <a:rPr lang="en-US" b="1"/>
              <a:t>Self-Reflection Through Letter Writing</a:t>
            </a:r>
          </a:p>
          <a:p>
            <a:pPr marL="0" lvl="1" indent="0">
              <a:buFont typeface="Arial" panose="020B0604020202020204" pitchFamily="34" charset="0"/>
              <a:buNone/>
            </a:pPr>
            <a:r>
              <a:t>Writing a letter to the future self helps adolescents reflect on their journey and set aspirations.</a:t>
            </a:r>
            <a:endParaRPr lang="en-US"/>
          </a:p>
          <a:p>
            <a:pPr marL="0" indent="0">
              <a:spcBef>
                <a:spcPts val="2500"/>
              </a:spcBef>
              <a:buFont typeface="Arial" panose="020B0604020202020204" pitchFamily="34" charset="0"/>
              <a:buNone/>
            </a:pPr>
            <a:r>
              <a:rPr lang="en-US" b="1"/>
              <a:t>Support from Carers and Social Workers</a:t>
            </a:r>
          </a:p>
          <a:p>
            <a:pPr marL="0" lvl="1" indent="0">
              <a:buFont typeface="Arial" panose="020B0604020202020204" pitchFamily="34" charset="0"/>
              <a:buNone/>
            </a:pPr>
            <a:r>
              <a:t>Carers and social workers provide affirmations and support, fostering community and validation.</a:t>
            </a:r>
            <a:endParaRPr lang="en-US"/>
          </a:p>
          <a:p>
            <a:pPr marL="0" indent="0">
              <a:spcBef>
                <a:spcPts val="2500"/>
              </a:spcBef>
              <a:buFont typeface="Arial" panose="020B0604020202020204" pitchFamily="34" charset="0"/>
              <a:buNone/>
            </a:pPr>
            <a:r>
              <a:rPr lang="en-US" b="1"/>
              <a:t>Emotional Integration and Growth</a:t>
            </a:r>
          </a:p>
          <a:p>
            <a:pPr marL="0" lvl="1" indent="0">
              <a:buFont typeface="Arial" panose="020B0604020202020204" pitchFamily="34" charset="0"/>
              <a:buNone/>
            </a:pPr>
            <a:r>
              <a:t>Closure activities consolidate narratives, celebrate resilience, and prepare for future growth.</a:t>
            </a:r>
            <a:endParaRPr lang="en-US"/>
          </a:p>
        </p:txBody>
      </p:sp>
    </p:spTree>
    <p:extLst>
      <p:ext uri="{BB962C8B-B14F-4D97-AF65-F5344CB8AC3E}">
        <p14:creationId xmlns:p14="http://schemas.microsoft.com/office/powerpoint/2010/main" val="2215474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89DD-EFC2-72D3-9ABF-A661735990DC}"/>
              </a:ext>
            </a:extLst>
          </p:cNvPr>
          <p:cNvSpPr>
            <a:spLocks noGrp="1"/>
          </p:cNvSpPr>
          <p:nvPr>
            <p:ph type="title"/>
          </p:nvPr>
        </p:nvSpPr>
        <p:spPr>
          <a:xfrm>
            <a:off x="213702" y="1940943"/>
            <a:ext cx="8771340" cy="4917058"/>
          </a:xfrm>
        </p:spPr>
        <p:txBody>
          <a:bodyPr anchor="b">
            <a:normAutofit/>
          </a:bodyPr>
          <a:lstStyle/>
          <a:p>
            <a:r>
              <a:rPr lang="en-US"/>
              <a:t>Foundations of Therapeutic Life Story Work</a:t>
            </a:r>
          </a:p>
        </p:txBody>
      </p:sp>
    </p:spTree>
    <p:extLst>
      <p:ext uri="{BB962C8B-B14F-4D97-AF65-F5344CB8AC3E}">
        <p14:creationId xmlns:p14="http://schemas.microsoft.com/office/powerpoint/2010/main" val="2260482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3603D-6F29-3386-03C4-C009F71A9CA2}"/>
              </a:ext>
            </a:extLst>
          </p:cNvPr>
          <p:cNvSpPr>
            <a:spLocks noGrp="1"/>
          </p:cNvSpPr>
          <p:nvPr>
            <p:ph type="title"/>
          </p:nvPr>
        </p:nvSpPr>
        <p:spPr>
          <a:xfrm>
            <a:off x="768096" y="822960"/>
            <a:ext cx="10706100" cy="683912"/>
          </a:xfrm>
        </p:spPr>
        <p:txBody>
          <a:bodyPr anchor="t">
            <a:normAutofit/>
          </a:bodyPr>
          <a:lstStyle/>
          <a:p>
            <a:r>
              <a:rPr lang="en-US"/>
              <a:t>Welcome &amp; Purpose</a:t>
            </a:r>
          </a:p>
        </p:txBody>
      </p:sp>
      <p:graphicFrame>
        <p:nvGraphicFramePr>
          <p:cNvPr id="4" name="Content Placeholder 3">
            <a:extLst>
              <a:ext uri="{FF2B5EF4-FFF2-40B4-BE49-F238E27FC236}">
                <a16:creationId xmlns:a16="http://schemas.microsoft.com/office/drawing/2014/main" id="{1AFDB218-7061-403E-83A2-CED5E4BF22D7}"/>
              </a:ext>
            </a:extLst>
          </p:cNvPr>
          <p:cNvGraphicFramePr>
            <a:graphicFrameLocks noGrp="1"/>
          </p:cNvGraphicFramePr>
          <p:nvPr>
            <p:ph idx="1"/>
            <p:extLst>
              <p:ext uri="{D42A27DB-BD31-4B8C-83A1-F6EECF244321}">
                <p14:modId xmlns:p14="http://schemas.microsoft.com/office/powerpoint/2010/main" val="162928577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774654" y="1506872"/>
          <a:ext cx="10693446" cy="4665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01099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A11D7-359C-2D21-BA4D-DB32408AF297}"/>
              </a:ext>
            </a:extLst>
          </p:cNvPr>
          <p:cNvSpPr>
            <a:spLocks noGrp="1"/>
          </p:cNvSpPr>
          <p:nvPr>
            <p:ph type="title"/>
          </p:nvPr>
        </p:nvSpPr>
        <p:spPr>
          <a:xfrm>
            <a:off x="213702" y="1940943"/>
            <a:ext cx="8771340" cy="4917058"/>
          </a:xfrm>
        </p:spPr>
        <p:txBody>
          <a:bodyPr anchor="b">
            <a:normAutofit/>
          </a:bodyPr>
          <a:lstStyle/>
          <a:p>
            <a:r>
              <a:rPr lang="en-US"/>
              <a:t>Creative Exploration of Identity</a:t>
            </a:r>
          </a:p>
        </p:txBody>
      </p:sp>
    </p:spTree>
    <p:extLst>
      <p:ext uri="{BB962C8B-B14F-4D97-AF65-F5344CB8AC3E}">
        <p14:creationId xmlns:p14="http://schemas.microsoft.com/office/powerpoint/2010/main" val="2531442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65766-7FF2-D112-2925-E7E19E4B1EC2}"/>
              </a:ext>
            </a:extLst>
          </p:cNvPr>
          <p:cNvSpPr>
            <a:spLocks noGrp="1"/>
          </p:cNvSpPr>
          <p:nvPr>
            <p:ph type="title"/>
          </p:nvPr>
        </p:nvSpPr>
        <p:spPr>
          <a:xfrm>
            <a:off x="768096" y="822960"/>
            <a:ext cx="7196328" cy="1068324"/>
          </a:xfrm>
        </p:spPr>
        <p:txBody>
          <a:bodyPr anchor="t">
            <a:normAutofit/>
          </a:bodyPr>
          <a:lstStyle/>
          <a:p>
            <a:r>
              <a:rPr lang="en-US"/>
              <a:t>Creative Identity Mapping</a:t>
            </a:r>
          </a:p>
        </p:txBody>
      </p:sp>
      <p:sp>
        <p:nvSpPr>
          <p:cNvPr id="4" name="Content Placeholder 3">
            <a:extLst>
              <a:ext uri="{FF2B5EF4-FFF2-40B4-BE49-F238E27FC236}">
                <a16:creationId xmlns:a16="http://schemas.microsoft.com/office/drawing/2014/main" id="{7A1EFF01-6F9A-4DE2-5812-BE2E77CAB56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8096" y="1996440"/>
            <a:ext cx="7196328" cy="4099560"/>
          </a:xfrm>
        </p:spPr>
        <p:txBody>
          <a:bodyPr>
            <a:normAutofit/>
          </a:bodyPr>
          <a:lstStyle/>
          <a:p>
            <a:pPr marL="0" indent="0">
              <a:lnSpc>
                <a:spcPct val="110000"/>
              </a:lnSpc>
              <a:spcBef>
                <a:spcPts val="2500"/>
              </a:spcBef>
              <a:buFont typeface="Arial" panose="020B0604020202020204" pitchFamily="34" charset="0"/>
              <a:buNone/>
            </a:pPr>
            <a:r>
              <a:rPr lang="en-US" b="1"/>
              <a:t>Visual Identity Exploration</a:t>
            </a:r>
          </a:p>
          <a:p>
            <a:pPr marL="0" lvl="1" indent="0">
              <a:lnSpc>
                <a:spcPct val="110000"/>
              </a:lnSpc>
              <a:buFont typeface="Arial" panose="020B0604020202020204" pitchFamily="34" charset="0"/>
              <a:buNone/>
            </a:pPr>
            <a:r>
              <a:t>Adolescents use visual and artistic methods to explore their identity and express complex emotions non-verbally.</a:t>
            </a:r>
            <a:endParaRPr lang="en-US"/>
          </a:p>
          <a:p>
            <a:pPr marL="0" indent="0">
              <a:lnSpc>
                <a:spcPct val="110000"/>
              </a:lnSpc>
              <a:spcBef>
                <a:spcPts val="2500"/>
              </a:spcBef>
              <a:buFont typeface="Arial" panose="020B0604020202020204" pitchFamily="34" charset="0"/>
              <a:buNone/>
            </a:pPr>
            <a:r>
              <a:rPr lang="en-US" b="1"/>
              <a:t>Trauma-Sensitive Approach</a:t>
            </a:r>
          </a:p>
          <a:p>
            <a:pPr marL="0" lvl="1" indent="0">
              <a:lnSpc>
                <a:spcPct val="110000"/>
              </a:lnSpc>
              <a:buFont typeface="Arial" panose="020B0604020202020204" pitchFamily="34" charset="0"/>
              <a:buNone/>
            </a:pPr>
            <a:r>
              <a:t>Creative mapping provides a safe way for trauma-impacted youth to explore feelings and experiences indirectly.</a:t>
            </a:r>
            <a:endParaRPr lang="en-US"/>
          </a:p>
          <a:p>
            <a:pPr marL="0" indent="0">
              <a:lnSpc>
                <a:spcPct val="110000"/>
              </a:lnSpc>
              <a:spcBef>
                <a:spcPts val="2500"/>
              </a:spcBef>
              <a:buFont typeface="Arial" panose="020B0604020202020204" pitchFamily="34" charset="0"/>
              <a:buNone/>
            </a:pPr>
            <a:r>
              <a:rPr lang="en-US" b="1"/>
              <a:t>Guided Self-Discovery</a:t>
            </a:r>
          </a:p>
          <a:p>
            <a:pPr marL="0" lvl="1" indent="0">
              <a:lnSpc>
                <a:spcPct val="110000"/>
              </a:lnSpc>
              <a:buFont typeface="Arial" panose="020B0604020202020204" pitchFamily="34" charset="0"/>
              <a:buNone/>
            </a:pPr>
            <a:r>
              <a:t>Social workers use tools like the 'All About Me' toolkit to help identify values, culture, and unique traits.</a:t>
            </a:r>
            <a:endParaRPr lang="en-US"/>
          </a:p>
          <a:p>
            <a:pPr marL="0" indent="0">
              <a:lnSpc>
                <a:spcPct val="110000"/>
              </a:lnSpc>
              <a:spcBef>
                <a:spcPts val="2500"/>
              </a:spcBef>
              <a:buFont typeface="Arial" panose="020B0604020202020204" pitchFamily="34" charset="0"/>
              <a:buNone/>
            </a:pPr>
            <a:r>
              <a:rPr lang="en-US" b="1"/>
              <a:t>Building Self-Awareness</a:t>
            </a:r>
          </a:p>
          <a:p>
            <a:pPr marL="0" lvl="1" indent="0">
              <a:lnSpc>
                <a:spcPct val="110000"/>
              </a:lnSpc>
              <a:buFont typeface="Arial" panose="020B0604020202020204" pitchFamily="34" charset="0"/>
              <a:buNone/>
            </a:pPr>
            <a:r>
              <a:t>These creative activities foster self-awareness and a coherent sense of self, supporting emotional growth.</a:t>
            </a:r>
            <a:endParaRPr lang="en-US"/>
          </a:p>
        </p:txBody>
      </p:sp>
      <p:pic>
        <p:nvPicPr>
          <p:cNvPr id="5" name="Content Placeholder 4" descr="Multiple exposure of a Young woman feeling gratitude for nature and good health">
            <a:extLst>
              <a:ext uri="{FF2B5EF4-FFF2-40B4-BE49-F238E27FC236}">
                <a16:creationId xmlns:a16="http://schemas.microsoft.com/office/drawing/2014/main" id="{8315D892-D4A0-4DBD-85BC-7ABE8B4201D8}"/>
              </a:ext>
            </a:extLst>
          </p:cNvPr>
          <p:cNvPicPr>
            <a:picLocks noGrp="1" noChangeAspect="1"/>
          </p:cNvPicPr>
          <p:nvPr>
            <p:ph type="pic" sz="quarter" idx="15"/>
          </p:nvPr>
        </p:nvPicPr>
        <p:blipFill>
          <a:blip r:embed="rId3"/>
          <a:srcRect l="24070" r="37705" b="1"/>
          <a:stretch>
            <a:fillRect/>
          </a:stretch>
        </p:blipFill>
        <p:spPr>
          <a:xfrm>
            <a:off x="8698986" y="758460"/>
            <a:ext cx="3493014" cy="6099541"/>
          </a:xfrm>
          <a:prstGeom prst="rect">
            <a:avLst/>
          </a:prstGeom>
          <a:noFill/>
        </p:spPr>
      </p:pic>
    </p:spTree>
    <p:extLst>
      <p:ext uri="{BB962C8B-B14F-4D97-AF65-F5344CB8AC3E}">
        <p14:creationId xmlns:p14="http://schemas.microsoft.com/office/powerpoint/2010/main" val="2816655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9551-7983-3B7E-58F3-6EF6DDA17D42}"/>
              </a:ext>
            </a:extLst>
          </p:cNvPr>
          <p:cNvSpPr>
            <a:spLocks noGrp="1"/>
          </p:cNvSpPr>
          <p:nvPr>
            <p:ph type="title"/>
          </p:nvPr>
        </p:nvSpPr>
        <p:spPr>
          <a:xfrm>
            <a:off x="7223912" y="822960"/>
            <a:ext cx="4243345" cy="1089702"/>
          </a:xfrm>
        </p:spPr>
        <p:txBody>
          <a:bodyPr anchor="t">
            <a:normAutofit/>
          </a:bodyPr>
          <a:lstStyle/>
          <a:p>
            <a:r>
              <a:rPr lang="en-US" sz="2100"/>
              <a:t>Story Fragments &amp; Memory Reconstruction</a:t>
            </a:r>
          </a:p>
        </p:txBody>
      </p:sp>
      <p:pic>
        <p:nvPicPr>
          <p:cNvPr id="5" name="Content Placeholder 4" descr="Soft book shelves background">
            <a:extLst>
              <a:ext uri="{FF2B5EF4-FFF2-40B4-BE49-F238E27FC236}">
                <a16:creationId xmlns:a16="http://schemas.microsoft.com/office/drawing/2014/main" id="{5F38FADD-44B9-49D6-A368-6700A3236C65}"/>
              </a:ext>
            </a:extLst>
          </p:cNvPr>
          <p:cNvPicPr>
            <a:picLocks noGrp="1" noChangeAspect="1"/>
          </p:cNvPicPr>
          <p:nvPr>
            <p:ph type="pic" sz="quarter" idx="15"/>
          </p:nvPr>
        </p:nvPicPr>
        <p:blipFill>
          <a:blip r:embed="rId3"/>
          <a:srcRect l="23092" r="5255" b="-1"/>
          <a:stretch>
            <a:fillRect/>
          </a:stretch>
        </p:blipFill>
        <p:spPr>
          <a:xfrm>
            <a:off x="20" y="10"/>
            <a:ext cx="6548514" cy="6100454"/>
          </a:xfrm>
          <a:prstGeom prst="rect">
            <a:avLst/>
          </a:prstGeom>
          <a:noFill/>
        </p:spPr>
      </p:pic>
      <p:sp>
        <p:nvSpPr>
          <p:cNvPr id="4" name="Content Placeholder 3">
            <a:extLst>
              <a:ext uri="{FF2B5EF4-FFF2-40B4-BE49-F238E27FC236}">
                <a16:creationId xmlns:a16="http://schemas.microsoft.com/office/drawing/2014/main" id="{141F5CE8-89B4-DAF9-E287-C4DB0EC21D8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3069" y="1988820"/>
            <a:ext cx="4244188" cy="4111644"/>
          </a:xfrm>
        </p:spPr>
        <p:txBody>
          <a:bodyPr>
            <a:normAutofit/>
          </a:bodyPr>
          <a:lstStyle/>
          <a:p>
            <a:pPr marL="0" indent="0">
              <a:spcBef>
                <a:spcPts val="2500"/>
              </a:spcBef>
              <a:buFont typeface="Arial" panose="020B0604020202020204" pitchFamily="34" charset="0"/>
              <a:buNone/>
            </a:pPr>
            <a:r>
              <a:rPr lang="en-US" b="1"/>
              <a:t>Fragmented Memories in Adolescence</a:t>
            </a:r>
          </a:p>
          <a:p>
            <a:pPr marL="0" lvl="1" indent="0">
              <a:buFont typeface="Arial" panose="020B0604020202020204" pitchFamily="34" charset="0"/>
              <a:buNone/>
            </a:pPr>
            <a:r>
              <a:t>Adolescents often experience fragmented memories due to trauma or disrupted attachments affecting their life narratives.</a:t>
            </a:r>
            <a:endParaRPr lang="en-US"/>
          </a:p>
          <a:p>
            <a:pPr marL="0" indent="0">
              <a:spcBef>
                <a:spcPts val="2500"/>
              </a:spcBef>
              <a:buFont typeface="Arial" panose="020B0604020202020204" pitchFamily="34" charset="0"/>
              <a:buNone/>
            </a:pPr>
            <a:r>
              <a:rPr lang="en-US" b="1"/>
              <a:t>Therapeutic Memory Reconstruction</a:t>
            </a:r>
          </a:p>
          <a:p>
            <a:pPr marL="0" lvl="1" indent="0">
              <a:buFont typeface="Arial" panose="020B0604020202020204" pitchFamily="34" charset="0"/>
              <a:buNone/>
            </a:pPr>
            <a:r>
              <a:t>Memory reconstruction techniques use guided prompts to help adolescents revisit and reinterpret their past experiences.</a:t>
            </a:r>
            <a:endParaRPr lang="en-US"/>
          </a:p>
          <a:p>
            <a:pPr marL="0" indent="0">
              <a:spcBef>
                <a:spcPts val="2500"/>
              </a:spcBef>
              <a:buFont typeface="Arial" panose="020B0604020202020204" pitchFamily="34" charset="0"/>
              <a:buNone/>
            </a:pPr>
            <a:r>
              <a:rPr lang="en-US" b="1"/>
              <a:t>Emotional Validation and Resilience</a:t>
            </a:r>
          </a:p>
          <a:p>
            <a:pPr marL="0" lvl="1" indent="0">
              <a:buFont typeface="Arial" panose="020B0604020202020204" pitchFamily="34" charset="0"/>
              <a:buNone/>
            </a:pPr>
            <a:r>
              <a:t>This process validates emotions, integrates positive memories, and supports emotional resilience and identity development.</a:t>
            </a:r>
            <a:endParaRPr lang="en-US"/>
          </a:p>
        </p:txBody>
      </p:sp>
    </p:spTree>
    <p:extLst>
      <p:ext uri="{BB962C8B-B14F-4D97-AF65-F5344CB8AC3E}">
        <p14:creationId xmlns:p14="http://schemas.microsoft.com/office/powerpoint/2010/main" val="843467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B77E-57CC-AD9E-27DA-800D1FF39AFC}"/>
              </a:ext>
            </a:extLst>
          </p:cNvPr>
          <p:cNvSpPr>
            <a:spLocks noGrp="1"/>
          </p:cNvSpPr>
          <p:nvPr>
            <p:ph type="title"/>
          </p:nvPr>
        </p:nvSpPr>
        <p:spPr>
          <a:xfrm>
            <a:off x="213702" y="1940943"/>
            <a:ext cx="8771340" cy="4917058"/>
          </a:xfrm>
        </p:spPr>
        <p:txBody>
          <a:bodyPr anchor="b">
            <a:normAutofit/>
          </a:bodyPr>
          <a:lstStyle/>
          <a:p>
            <a:r>
              <a:rPr lang="en-US"/>
              <a:t>Interactive and Play-Based Techniques</a:t>
            </a:r>
          </a:p>
        </p:txBody>
      </p:sp>
    </p:spTree>
    <p:extLst>
      <p:ext uri="{BB962C8B-B14F-4D97-AF65-F5344CB8AC3E}">
        <p14:creationId xmlns:p14="http://schemas.microsoft.com/office/powerpoint/2010/main" val="1651634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6812-15F0-E025-E60F-CE4B2178F9B3}"/>
              </a:ext>
            </a:extLst>
          </p:cNvPr>
          <p:cNvSpPr>
            <a:spLocks noGrp="1"/>
          </p:cNvSpPr>
          <p:nvPr>
            <p:ph type="title"/>
          </p:nvPr>
        </p:nvSpPr>
        <p:spPr>
          <a:xfrm>
            <a:off x="7223912" y="822960"/>
            <a:ext cx="4243345" cy="1089702"/>
          </a:xfrm>
        </p:spPr>
        <p:txBody>
          <a:bodyPr anchor="t">
            <a:normAutofit/>
          </a:bodyPr>
          <a:lstStyle/>
          <a:p>
            <a:r>
              <a:rPr lang="en-US"/>
              <a:t>Jenga of Emotions</a:t>
            </a:r>
          </a:p>
        </p:txBody>
      </p:sp>
      <p:pic>
        <p:nvPicPr>
          <p:cNvPr id="5" name="Content Placeholder 4" descr="NOTIFY  word on wooden cubes on pink background">
            <a:extLst>
              <a:ext uri="{FF2B5EF4-FFF2-40B4-BE49-F238E27FC236}">
                <a16:creationId xmlns:a16="http://schemas.microsoft.com/office/drawing/2014/main" id="{CF005AE2-70D7-40DA-A1B4-F4C48969C115}"/>
              </a:ext>
            </a:extLst>
          </p:cNvPr>
          <p:cNvPicPr>
            <a:picLocks noGrp="1" noChangeAspect="1"/>
          </p:cNvPicPr>
          <p:nvPr>
            <p:ph type="pic" sz="quarter" idx="15"/>
          </p:nvPr>
        </p:nvPicPr>
        <p:blipFill>
          <a:blip r:embed="rId3"/>
          <a:srcRect r="28347" b="-1"/>
          <a:stretch>
            <a:fillRect/>
          </a:stretch>
        </p:blipFill>
        <p:spPr>
          <a:xfrm>
            <a:off x="20" y="10"/>
            <a:ext cx="6548514" cy="6100454"/>
          </a:xfrm>
          <a:prstGeom prst="rect">
            <a:avLst/>
          </a:prstGeom>
          <a:noFill/>
        </p:spPr>
      </p:pic>
      <p:sp>
        <p:nvSpPr>
          <p:cNvPr id="4" name="Content Placeholder 3">
            <a:extLst>
              <a:ext uri="{FF2B5EF4-FFF2-40B4-BE49-F238E27FC236}">
                <a16:creationId xmlns:a16="http://schemas.microsoft.com/office/drawing/2014/main" id="{2BCC34DD-18D0-B41A-3439-DE03A977C4F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3069" y="1988820"/>
            <a:ext cx="4244188" cy="4111644"/>
          </a:xfrm>
        </p:spPr>
        <p:txBody>
          <a:bodyPr>
            <a:normAutofit/>
          </a:bodyPr>
          <a:lstStyle/>
          <a:p>
            <a:pPr marL="0" indent="0">
              <a:lnSpc>
                <a:spcPct val="110000"/>
              </a:lnSpc>
              <a:spcBef>
                <a:spcPts val="2500"/>
              </a:spcBef>
              <a:buFont typeface="Arial" panose="020B0604020202020204" pitchFamily="34" charset="0"/>
              <a:buNone/>
            </a:pPr>
            <a:r>
              <a:rPr lang="en-US" sz="1200" b="1"/>
              <a:t>Play-Based Emotional Exploration</a:t>
            </a:r>
          </a:p>
          <a:p>
            <a:pPr marL="0" lvl="1" indent="0">
              <a:lnSpc>
                <a:spcPct val="110000"/>
              </a:lnSpc>
              <a:buFont typeface="Arial" panose="020B0604020202020204" pitchFamily="34" charset="0"/>
              <a:buNone/>
            </a:pPr>
            <a:r>
              <a:rPr lang="en-US" sz="1200"/>
              <a:t>Using Jenga blocks with emotion prompts makes emotional exploration engaging and non-threatening for adolescents.</a:t>
            </a:r>
          </a:p>
          <a:p>
            <a:pPr marL="0" indent="0">
              <a:lnSpc>
                <a:spcPct val="110000"/>
              </a:lnSpc>
              <a:spcBef>
                <a:spcPts val="2500"/>
              </a:spcBef>
              <a:buFont typeface="Arial" panose="020B0604020202020204" pitchFamily="34" charset="0"/>
              <a:buNone/>
            </a:pPr>
            <a:r>
              <a:rPr lang="en-US" sz="1200" b="1"/>
              <a:t>Building Emotional Vocabulary</a:t>
            </a:r>
          </a:p>
          <a:p>
            <a:pPr marL="0" lvl="1" indent="0">
              <a:lnSpc>
                <a:spcPct val="110000"/>
              </a:lnSpc>
              <a:buFont typeface="Arial" panose="020B0604020202020204" pitchFamily="34" charset="0"/>
              <a:buNone/>
            </a:pPr>
            <a:r>
              <a:rPr lang="en-US" sz="1200"/>
              <a:t>The activity encourages self-expression and helps adolescents expand their emotional vocabulary effectively.</a:t>
            </a:r>
          </a:p>
          <a:p>
            <a:pPr marL="0" indent="0">
              <a:lnSpc>
                <a:spcPct val="110000"/>
              </a:lnSpc>
              <a:spcBef>
                <a:spcPts val="2500"/>
              </a:spcBef>
              <a:buFont typeface="Arial" panose="020B0604020202020204" pitchFamily="34" charset="0"/>
              <a:buNone/>
            </a:pPr>
            <a:r>
              <a:rPr lang="en-US" sz="1200" b="1"/>
              <a:t>Supporting Emotional Regulation</a:t>
            </a:r>
          </a:p>
          <a:p>
            <a:pPr marL="0" lvl="1" indent="0">
              <a:lnSpc>
                <a:spcPct val="110000"/>
              </a:lnSpc>
              <a:buFont typeface="Arial" panose="020B0604020202020204" pitchFamily="34" charset="0"/>
              <a:buNone/>
            </a:pPr>
            <a:r>
              <a:rPr lang="en-US" sz="1200"/>
              <a:t>This method aids social workers in assessing emotional states and coping mechanisms in a supportive way.</a:t>
            </a:r>
          </a:p>
          <a:p>
            <a:pPr marL="0" indent="0">
              <a:lnSpc>
                <a:spcPct val="110000"/>
              </a:lnSpc>
              <a:spcBef>
                <a:spcPts val="2500"/>
              </a:spcBef>
              <a:buFont typeface="Arial" panose="020B0604020202020204" pitchFamily="34" charset="0"/>
              <a:buNone/>
            </a:pPr>
            <a:r>
              <a:rPr lang="en-US" sz="1200" b="1"/>
              <a:t>Fostering Trust and Rapport</a:t>
            </a:r>
          </a:p>
          <a:p>
            <a:pPr marL="0" lvl="1" indent="0">
              <a:lnSpc>
                <a:spcPct val="110000"/>
              </a:lnSpc>
              <a:buFont typeface="Arial" panose="020B0604020202020204" pitchFamily="34" charset="0"/>
              <a:buNone/>
            </a:pPr>
            <a:r>
              <a:rPr lang="en-US" sz="1200"/>
              <a:t>The game format builds trust and strengthens rapport between adolescents and practitioners.</a:t>
            </a:r>
          </a:p>
        </p:txBody>
      </p:sp>
    </p:spTree>
    <p:extLst>
      <p:ext uri="{BB962C8B-B14F-4D97-AF65-F5344CB8AC3E}">
        <p14:creationId xmlns:p14="http://schemas.microsoft.com/office/powerpoint/2010/main" val="3071948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ADE0D-F1C6-19DC-0109-1171A10B345D}"/>
              </a:ext>
            </a:extLst>
          </p:cNvPr>
          <p:cNvSpPr>
            <a:spLocks noGrp="1"/>
          </p:cNvSpPr>
          <p:nvPr>
            <p:ph type="title"/>
          </p:nvPr>
        </p:nvSpPr>
        <p:spPr>
          <a:xfrm>
            <a:off x="768096" y="822960"/>
            <a:ext cx="10706100" cy="683912"/>
          </a:xfrm>
        </p:spPr>
        <p:txBody>
          <a:bodyPr anchor="t">
            <a:normAutofit/>
          </a:bodyPr>
          <a:lstStyle/>
          <a:p>
            <a:r>
              <a:rPr lang="en-US"/>
              <a:t>Drama &amp; Roleplay</a:t>
            </a:r>
          </a:p>
        </p:txBody>
      </p:sp>
      <p:graphicFrame>
        <p:nvGraphicFramePr>
          <p:cNvPr id="4" name="Content Placeholder 3">
            <a:extLst>
              <a:ext uri="{FF2B5EF4-FFF2-40B4-BE49-F238E27FC236}">
                <a16:creationId xmlns:a16="http://schemas.microsoft.com/office/drawing/2014/main" id="{CCC4C9BB-F353-4942-B94F-31C50B3E7E28}"/>
              </a:ext>
            </a:extLst>
          </p:cNvPr>
          <p:cNvGraphicFramePr>
            <a:graphicFrameLocks noGrp="1"/>
          </p:cNvGraphicFramePr>
          <p:nvPr>
            <p:ph idx="1"/>
            <p:extLst>
              <p:ext uri="{D42A27DB-BD31-4B8C-83A1-F6EECF244321}">
                <p14:modId xmlns:p14="http://schemas.microsoft.com/office/powerpoint/2010/main" val="130939620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774654" y="1506872"/>
          <a:ext cx="10693446" cy="4665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3936436"/>
      </p:ext>
    </p:extLst>
  </p:cSld>
  <p:clrMapOvr>
    <a:masterClrMapping/>
  </p:clrMapOvr>
  <p:transition>
    <p:fade/>
  </p:transition>
</p:sld>
</file>

<file path=ppt/theme/theme1.xml><?xml version="1.0" encoding="utf-8"?>
<a:theme xmlns:a="http://schemas.openxmlformats.org/drawingml/2006/main" name="Oasis">
  <a:themeElements>
    <a:clrScheme name="Oasis">
      <a:dk1>
        <a:srgbClr val="131313"/>
      </a:dk1>
      <a:lt1>
        <a:sysClr val="window" lastClr="FFFFFF"/>
      </a:lt1>
      <a:dk2>
        <a:srgbClr val="2D2A27"/>
      </a:dk2>
      <a:lt2>
        <a:srgbClr val="F0EBE6"/>
      </a:lt2>
      <a:accent1>
        <a:srgbClr val="9F7667"/>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Oasis Font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 id="{F87D57D1-6595-40EA-BD1E-F0C34D0EF910}" vid="{ECA7DBCD-4BC8-40F2-8EF4-7A6D942FA1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0A8AE46-CCEC-4D32-B819-DE8E9574F91C}">
  <ds:schemaRefs>
    <ds:schemaRef ds:uri="http://schemas.microsoft.com/sharepoint/v3/contenttype/forms"/>
  </ds:schemaRefs>
</ds:datastoreItem>
</file>

<file path=customXml/itemProps2.xml><?xml version="1.0" encoding="utf-8"?>
<ds:datastoreItem xmlns:ds="http://schemas.openxmlformats.org/officeDocument/2006/customXml" ds:itemID="{59E0C342-8465-4BC7-8BC2-109769D155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9BDB02-468F-47C2-99BC-A44747A5A2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Oasis</Template>
  <TotalTime>5</TotalTime>
  <Words>4</Words>
  <Application>Microsoft Office PowerPoint</Application>
  <PresentationFormat>Widescreen</PresentationFormat>
  <Paragraphs>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Oasis</vt:lpstr>
      <vt:lpstr>Therapeutic and Creative Life Story Work for Adolescents</vt:lpstr>
      <vt:lpstr>Foundations of Therapeutic Life Story Work</vt:lpstr>
      <vt:lpstr>Welcome &amp; Purpose</vt:lpstr>
      <vt:lpstr>Creative Exploration of Identity</vt:lpstr>
      <vt:lpstr>Creative Identity Mapping</vt:lpstr>
      <vt:lpstr>Story Fragments &amp; Memory Reconstruction</vt:lpstr>
      <vt:lpstr>Interactive and Play-Based Techniques</vt:lpstr>
      <vt:lpstr>Jenga of Emotions</vt:lpstr>
      <vt:lpstr>Drama &amp; Roleplay</vt:lpstr>
      <vt:lpstr>Low-Intensity and Everyday Life Story Work</vt:lpstr>
      <vt:lpstr>Low-Intensity Life Story Work</vt:lpstr>
      <vt:lpstr>My Support Network</vt:lpstr>
      <vt:lpstr>Resilience and Future Planning</vt:lpstr>
      <vt:lpstr>Mindfulness &amp; Resilience</vt:lpstr>
      <vt:lpstr>Future Vision Board</vt:lpstr>
      <vt:lpstr>Closure and Reflection</vt:lpstr>
      <vt:lpstr>Closure &amp;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3</cp:revision>
  <dcterms:created xsi:type="dcterms:W3CDTF">2025-08-21T23:18:14Z</dcterms:created>
  <dcterms:modified xsi:type="dcterms:W3CDTF">2025-10-13T23:54:06Z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